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2"/>
  </p:notesMasterIdLst>
  <p:sldIdLst>
    <p:sldId id="310" r:id="rId2"/>
    <p:sldId id="309" r:id="rId3"/>
    <p:sldId id="312" r:id="rId4"/>
    <p:sldId id="313" r:id="rId5"/>
    <p:sldId id="314" r:id="rId6"/>
    <p:sldId id="337" r:id="rId7"/>
    <p:sldId id="318" r:id="rId8"/>
    <p:sldId id="321" r:id="rId9"/>
    <p:sldId id="324" r:id="rId10"/>
    <p:sldId id="338" r:id="rId11"/>
    <p:sldId id="339" r:id="rId12"/>
    <p:sldId id="362" r:id="rId13"/>
    <p:sldId id="358" r:id="rId14"/>
    <p:sldId id="316" r:id="rId15"/>
    <p:sldId id="319" r:id="rId16"/>
    <p:sldId id="326" r:id="rId17"/>
    <p:sldId id="328" r:id="rId18"/>
    <p:sldId id="327" r:id="rId19"/>
    <p:sldId id="330" r:id="rId20"/>
    <p:sldId id="331" r:id="rId21"/>
    <p:sldId id="359" r:id="rId22"/>
    <p:sldId id="317" r:id="rId23"/>
    <p:sldId id="325" r:id="rId24"/>
    <p:sldId id="336" r:id="rId25"/>
    <p:sldId id="332" r:id="rId26"/>
    <p:sldId id="333" r:id="rId27"/>
    <p:sldId id="334" r:id="rId28"/>
    <p:sldId id="320" r:id="rId29"/>
    <p:sldId id="335" r:id="rId30"/>
    <p:sldId id="329" r:id="rId31"/>
    <p:sldId id="360" r:id="rId32"/>
    <p:sldId id="341" r:id="rId33"/>
    <p:sldId id="342" r:id="rId34"/>
    <p:sldId id="344" r:id="rId35"/>
    <p:sldId id="345" r:id="rId36"/>
    <p:sldId id="346" r:id="rId37"/>
    <p:sldId id="348" r:id="rId38"/>
    <p:sldId id="363" r:id="rId39"/>
    <p:sldId id="347" r:id="rId40"/>
    <p:sldId id="349" r:id="rId41"/>
    <p:sldId id="350" r:id="rId42"/>
    <p:sldId id="351" r:id="rId43"/>
    <p:sldId id="353" r:id="rId44"/>
    <p:sldId id="354" r:id="rId45"/>
    <p:sldId id="364" r:id="rId46"/>
    <p:sldId id="355" r:id="rId47"/>
    <p:sldId id="361" r:id="rId48"/>
    <p:sldId id="315" r:id="rId49"/>
    <p:sldId id="322" r:id="rId50"/>
    <p:sldId id="323" r:id="rId51"/>
  </p:sldIdLst>
  <p:sldSz cx="9144000" cy="5143500" type="screen16x9"/>
  <p:notesSz cx="6858000" cy="9144000"/>
  <p:embeddedFontLst>
    <p:embeddedFont>
      <p:font typeface="Bungee" panose="020B0604020202020204" charset="0"/>
      <p:regular r:id="rId53"/>
    </p:embeddedFont>
    <p:embeddedFont>
      <p:font typeface="Inter" panose="020B0604020202020204" charset="0"/>
      <p:regular r:id="rId54"/>
      <p:bold r:id="rId55"/>
    </p:embeddedFont>
    <p:embeddedFont>
      <p:font typeface="Inter Medium" panose="020B0604020202020204" charset="0"/>
      <p:regular r:id="rId56"/>
      <p:bold r:id="rId57"/>
    </p:embeddedFont>
    <p:embeddedFont>
      <p:font typeface="Poppins" panose="00000500000000000000"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854F24E-F782-4DB5-B119-ABD93172D704}">
          <p14:sldIdLst>
            <p14:sldId id="310"/>
            <p14:sldId id="309"/>
            <p14:sldId id="312"/>
            <p14:sldId id="313"/>
            <p14:sldId id="314"/>
            <p14:sldId id="337"/>
            <p14:sldId id="318"/>
            <p14:sldId id="321"/>
            <p14:sldId id="324"/>
            <p14:sldId id="338"/>
            <p14:sldId id="339"/>
            <p14:sldId id="362"/>
            <p14:sldId id="358"/>
            <p14:sldId id="316"/>
            <p14:sldId id="319"/>
            <p14:sldId id="326"/>
            <p14:sldId id="328"/>
            <p14:sldId id="327"/>
            <p14:sldId id="330"/>
            <p14:sldId id="331"/>
            <p14:sldId id="359"/>
            <p14:sldId id="317"/>
            <p14:sldId id="325"/>
            <p14:sldId id="336"/>
            <p14:sldId id="332"/>
            <p14:sldId id="333"/>
            <p14:sldId id="334"/>
            <p14:sldId id="320"/>
            <p14:sldId id="335"/>
            <p14:sldId id="329"/>
            <p14:sldId id="360"/>
            <p14:sldId id="341"/>
            <p14:sldId id="342"/>
            <p14:sldId id="344"/>
            <p14:sldId id="345"/>
            <p14:sldId id="346"/>
            <p14:sldId id="348"/>
            <p14:sldId id="363"/>
            <p14:sldId id="347"/>
            <p14:sldId id="349"/>
            <p14:sldId id="350"/>
            <p14:sldId id="351"/>
            <p14:sldId id="353"/>
            <p14:sldId id="354"/>
            <p14:sldId id="364"/>
            <p14:sldId id="355"/>
            <p14:sldId id="361"/>
            <p14:sldId id="315"/>
          </p14:sldIdLst>
        </p14:section>
        <p14:section name="additional" id="{3AFA74F4-3E0F-4667-BBF8-592EEC0F0551}">
          <p14:sldIdLst>
            <p14:sldId id="322"/>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FC7F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890D87-5EC7-40C8-8E50-41A33BDC53D8}">
  <a:tblStyle styleId="{3F890D87-5EC7-40C8-8E50-41A33BDC53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66" autoAdjust="0"/>
    <p:restoredTop sz="89533" autoAdjust="0"/>
  </p:normalViewPr>
  <p:slideViewPr>
    <p:cSldViewPr snapToGrid="0">
      <p:cViewPr varScale="1">
        <p:scale>
          <a:sx n="148" d="100"/>
          <a:sy n="148" d="100"/>
        </p:scale>
        <p:origin x="2645"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tradingstrategyguides.com/the-power-of-divergence-how-to-predict-the-fu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investopedia.com/articles/active-trading/042114/overbought-or-oversold-use-relative-strength-index-find-out.asp"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investopedia.com/terms/p/pullback.asp" TargetMode="External"/><Relationship Id="rId4" Type="http://schemas.openxmlformats.org/officeDocument/2006/relationships/hyperlink" Target="https://www.investopedia.com/terms/r/reversal.asp"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b0906d0eb_0_1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b0906d0eb_0_1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0488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bb1e94880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bb1e94880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3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bb87ace34f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bb87ace34f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97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599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75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40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MOMENTUM: 2010-2014</a:t>
            </a:r>
            <a:br>
              <a:rPr lang="en" dirty="0"/>
            </a:br>
            <a:r>
              <a:rPr lang="en" dirty="0"/>
              <a:t>TDB908 </a:t>
            </a:r>
            <a:r>
              <a:rPr lang="en-US" b="0" i="0" dirty="0">
                <a:solidFill>
                  <a:srgbClr val="1C1C1C"/>
                </a:solidFill>
                <a:effectLst/>
                <a:latin typeface="Roboto" panose="02000000000000000000" pitchFamily="2" charset="0"/>
              </a:rPr>
              <a:t>November 2016 - November 2021</a:t>
            </a:r>
            <a:endParaRPr dirty="0"/>
          </a:p>
        </p:txBody>
      </p:sp>
    </p:spTree>
    <p:extLst>
      <p:ext uri="{BB962C8B-B14F-4D97-AF65-F5344CB8AC3E}">
        <p14:creationId xmlns:p14="http://schemas.microsoft.com/office/powerpoint/2010/main" val="18570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MOMENTUM: 2010-2014</a:t>
            </a:r>
            <a:br>
              <a:rPr lang="en" dirty="0"/>
            </a:br>
            <a:r>
              <a:rPr lang="en" dirty="0"/>
              <a:t>TDB908 </a:t>
            </a:r>
            <a:r>
              <a:rPr lang="en-US" b="0" i="0" dirty="0">
                <a:solidFill>
                  <a:srgbClr val="1C1C1C"/>
                </a:solidFill>
                <a:effectLst/>
                <a:latin typeface="Roboto" panose="02000000000000000000" pitchFamily="2" charset="0"/>
              </a:rPr>
              <a:t>November 2016 - November 2021</a:t>
            </a:r>
            <a:endParaRPr dirty="0"/>
          </a:p>
        </p:txBody>
      </p:sp>
    </p:spTree>
    <p:extLst>
      <p:ext uri="{BB962C8B-B14F-4D97-AF65-F5344CB8AC3E}">
        <p14:creationId xmlns:p14="http://schemas.microsoft.com/office/powerpoint/2010/main" val="121813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615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bb87ace34f_0_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bb87ace34f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495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It is a graphical method that helps you find the "elbow point" on a plot of the within-cluster sum of squares (WCSS) or the sum of squared distances between data points and their assigned cluster centroids.</a:t>
            </a:r>
            <a:endParaRPr dirty="0"/>
          </a:p>
        </p:txBody>
      </p:sp>
    </p:spTree>
    <p:extLst>
      <p:ext uri="{BB962C8B-B14F-4D97-AF65-F5344CB8AC3E}">
        <p14:creationId xmlns:p14="http://schemas.microsoft.com/office/powerpoint/2010/main" val="323667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b0906d0e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b0906d0e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0593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Söhne"/>
              </a:rPr>
              <a:t>Chris just adding a note in here: I wouldn’t worry about changing the calculation, but I believe the annual return</a:t>
            </a:r>
          </a:p>
          <a:p>
            <a:pPr marL="0" lvl="0" indent="0" algn="l" rtl="0">
              <a:spcBef>
                <a:spcPts val="0"/>
              </a:spcBef>
              <a:spcAft>
                <a:spcPts val="0"/>
              </a:spcAft>
              <a:buNone/>
            </a:pPr>
            <a:r>
              <a:rPr lang="en-US" b="0" i="0" dirty="0">
                <a:solidFill>
                  <a:srgbClr val="D1D5DB"/>
                </a:solidFill>
                <a:effectLst/>
                <a:latin typeface="Söhne"/>
              </a:rPr>
              <a:t>Would be best calculated using the geometric return: https://www.indeed.com/career-advice/career-development/how-to-calculate-annualized-return#:~:text=An%20annualized%20return%2C%20which%20may,period%20with%20consideration%20of%20compounding.</a:t>
            </a:r>
          </a:p>
          <a:p>
            <a:pPr marL="0" lvl="0" indent="0" algn="l" rtl="0">
              <a:spcBef>
                <a:spcPts val="0"/>
              </a:spcBef>
              <a:spcAft>
                <a:spcPts val="0"/>
              </a:spcAft>
              <a:buNone/>
            </a:pPr>
            <a:endParaRPr lang="en-US" b="0" i="0" dirty="0">
              <a:solidFill>
                <a:srgbClr val="D1D5DB"/>
              </a:solidFill>
              <a:effectLst/>
              <a:latin typeface="Söhne"/>
            </a:endParaRPr>
          </a:p>
          <a:p>
            <a:pPr marL="0" lvl="0" indent="0" algn="l" rtl="0">
              <a:spcBef>
                <a:spcPts val="0"/>
              </a:spcBef>
              <a:spcAft>
                <a:spcPts val="0"/>
              </a:spcAft>
              <a:buNone/>
            </a:pPr>
            <a:r>
              <a:rPr lang="en-US" b="0" i="0" dirty="0">
                <a:solidFill>
                  <a:srgbClr val="D1D5DB"/>
                </a:solidFill>
                <a:effectLst/>
                <a:latin typeface="Söhne"/>
              </a:rPr>
              <a:t>If you want to annualize it based on trading days in the year, do: </a:t>
            </a:r>
            <a:r>
              <a:rPr lang="en-US" b="0" i="0" dirty="0" err="1">
                <a:solidFill>
                  <a:srgbClr val="D1D5DB"/>
                </a:solidFill>
                <a:effectLst/>
                <a:latin typeface="Söhne"/>
              </a:rPr>
              <a:t>cumprod</a:t>
            </a:r>
            <a:r>
              <a:rPr lang="en-US" b="0" i="0" dirty="0">
                <a:solidFill>
                  <a:srgbClr val="D1D5DB"/>
                </a:solidFill>
                <a:effectLst/>
                <a:latin typeface="Söhne"/>
              </a:rPr>
              <a:t>() of last return in </a:t>
            </a:r>
            <a:r>
              <a:rPr lang="en-US" b="0" i="0" dirty="0" err="1">
                <a:solidFill>
                  <a:srgbClr val="D1D5DB"/>
                </a:solidFill>
                <a:effectLst/>
                <a:latin typeface="Söhne"/>
              </a:rPr>
              <a:t>df</a:t>
            </a:r>
            <a:r>
              <a:rPr lang="en-US" b="0" i="0" dirty="0">
                <a:solidFill>
                  <a:srgbClr val="D1D5DB"/>
                </a:solidFill>
                <a:effectLst/>
                <a:latin typeface="Söhne"/>
              </a:rPr>
              <a:t> ^(252/</a:t>
            </a:r>
            <a:r>
              <a:rPr lang="en-US" b="0" i="0" dirty="0" err="1">
                <a:solidFill>
                  <a:srgbClr val="D1D5DB"/>
                </a:solidFill>
                <a:effectLst/>
                <a:latin typeface="Söhne"/>
              </a:rPr>
              <a:t>numTrades</a:t>
            </a:r>
            <a:r>
              <a:rPr lang="en-US" b="0" i="0" dirty="0">
                <a:solidFill>
                  <a:srgbClr val="D1D5DB"/>
                </a:solidFill>
                <a:effectLst/>
                <a:latin typeface="Söhne"/>
              </a:rPr>
              <a:t>)</a:t>
            </a:r>
          </a:p>
          <a:p>
            <a:pPr marL="0" lvl="0" indent="0" algn="l" rtl="0">
              <a:spcBef>
                <a:spcPts val="0"/>
              </a:spcBef>
              <a:spcAft>
                <a:spcPts val="0"/>
              </a:spcAft>
              <a:buNone/>
            </a:pPr>
            <a:endParaRPr lang="en-US" b="0" i="0" dirty="0">
              <a:solidFill>
                <a:srgbClr val="D1D5DB"/>
              </a:solidFill>
              <a:effectLst/>
              <a:latin typeface="Söhne"/>
            </a:endParaRPr>
          </a:p>
          <a:p>
            <a:pPr marL="0" lvl="0" indent="0" algn="l" rtl="0">
              <a:spcBef>
                <a:spcPts val="0"/>
              </a:spcBef>
              <a:spcAft>
                <a:spcPts val="0"/>
              </a:spcAft>
              <a:buNone/>
            </a:pPr>
            <a:r>
              <a:rPr lang="en-US" b="0" i="0" dirty="0">
                <a:solidFill>
                  <a:srgbClr val="D1D5DB"/>
                </a:solidFill>
                <a:effectLst/>
                <a:latin typeface="Söhne"/>
              </a:rPr>
              <a:t>#Calculate annual mean returns and variances</a:t>
            </a:r>
          </a:p>
          <a:p>
            <a:pPr marL="0" lvl="0" indent="0" algn="l" rtl="0">
              <a:spcBef>
                <a:spcPts val="0"/>
              </a:spcBef>
              <a:spcAft>
                <a:spcPts val="0"/>
              </a:spcAft>
              <a:buNone/>
            </a:pPr>
            <a:r>
              <a:rPr lang="en-US" b="0" i="0" dirty="0" err="1">
                <a:solidFill>
                  <a:srgbClr val="D1D5DB"/>
                </a:solidFill>
                <a:effectLst/>
                <a:latin typeface="Söhne"/>
              </a:rPr>
              <a:t>daily_returns</a:t>
            </a:r>
            <a:r>
              <a:rPr lang="en-US" b="0" i="0" dirty="0">
                <a:solidFill>
                  <a:srgbClr val="D1D5DB"/>
                </a:solidFill>
                <a:effectLst/>
                <a:latin typeface="Söhne"/>
              </a:rPr>
              <a:t> = </a:t>
            </a:r>
            <a:r>
              <a:rPr lang="en-US" b="0" i="0" dirty="0" err="1">
                <a:solidFill>
                  <a:srgbClr val="D1D5DB"/>
                </a:solidFill>
                <a:effectLst/>
                <a:latin typeface="Söhne"/>
              </a:rPr>
              <a:t>df.pct_change</a:t>
            </a:r>
            <a:r>
              <a:rPr lang="en-US" b="0" i="0" dirty="0">
                <a:solidFill>
                  <a:srgbClr val="D1D5DB"/>
                </a:solidFill>
                <a:effectLst/>
                <a:latin typeface="Söhne"/>
              </a:rPr>
              <a:t>()</a:t>
            </a:r>
          </a:p>
          <a:p>
            <a:pPr marL="0" lvl="0" indent="0" algn="l" rtl="0">
              <a:spcBef>
                <a:spcPts val="0"/>
              </a:spcBef>
              <a:spcAft>
                <a:spcPts val="0"/>
              </a:spcAft>
              <a:buNone/>
            </a:pPr>
            <a:r>
              <a:rPr lang="en-US" b="0" i="0" dirty="0">
                <a:solidFill>
                  <a:srgbClr val="D1D5DB"/>
                </a:solidFill>
                <a:effectLst/>
                <a:latin typeface="Söhne"/>
              </a:rPr>
              <a:t># 252 represents the typical number of trading days in a year for the US stock market.</a:t>
            </a:r>
          </a:p>
          <a:p>
            <a:pPr marL="0" lvl="0" indent="0" algn="l" rtl="0">
              <a:spcBef>
                <a:spcPts val="0"/>
              </a:spcBef>
              <a:spcAft>
                <a:spcPts val="0"/>
              </a:spcAft>
              <a:buNone/>
            </a:pPr>
            <a:r>
              <a:rPr lang="en-US" b="0" i="0" dirty="0">
                <a:solidFill>
                  <a:srgbClr val="D1D5DB"/>
                </a:solidFill>
                <a:effectLst/>
                <a:latin typeface="Söhne"/>
              </a:rPr>
              <a:t>#365 days in a year.</a:t>
            </a:r>
          </a:p>
          <a:p>
            <a:pPr marL="0" lvl="0" indent="0" algn="l" rtl="0">
              <a:spcBef>
                <a:spcPts val="0"/>
              </a:spcBef>
              <a:spcAft>
                <a:spcPts val="0"/>
              </a:spcAft>
              <a:buNone/>
            </a:pPr>
            <a:r>
              <a:rPr lang="en-US" b="0" i="0" dirty="0">
                <a:solidFill>
                  <a:srgbClr val="D1D5DB"/>
                </a:solidFill>
                <a:effectLst/>
                <a:latin typeface="Söhne"/>
              </a:rPr>
              <a:t>#If you subtract weekends (104 days), you're left with 261 days.</a:t>
            </a:r>
          </a:p>
          <a:p>
            <a:pPr marL="0" lvl="0" indent="0" algn="l" rtl="0">
              <a:spcBef>
                <a:spcPts val="0"/>
              </a:spcBef>
              <a:spcAft>
                <a:spcPts val="0"/>
              </a:spcAft>
              <a:buNone/>
            </a:pPr>
            <a:r>
              <a:rPr lang="en-US" b="0" i="0" dirty="0">
                <a:solidFill>
                  <a:srgbClr val="D1D5DB"/>
                </a:solidFill>
                <a:effectLst/>
                <a:latin typeface="Söhne"/>
              </a:rPr>
              <a:t>#On top of that, there are usually a few holidays (about 9 in the US) when the markets are closed.</a:t>
            </a:r>
          </a:p>
          <a:p>
            <a:pPr marL="0" lvl="0" indent="0" algn="l" rtl="0">
              <a:spcBef>
                <a:spcPts val="0"/>
              </a:spcBef>
              <a:spcAft>
                <a:spcPts val="0"/>
              </a:spcAft>
              <a:buNone/>
            </a:pPr>
            <a:r>
              <a:rPr lang="en-US" b="0" i="0" dirty="0">
                <a:solidFill>
                  <a:srgbClr val="D1D5DB"/>
                </a:solidFill>
                <a:effectLst/>
                <a:latin typeface="Söhne"/>
              </a:rPr>
              <a:t>#So, 261 - 9 = 252 trading days approximately.</a:t>
            </a:r>
          </a:p>
          <a:p>
            <a:pPr marL="0" lvl="0" indent="0" algn="l" rtl="0">
              <a:spcBef>
                <a:spcPts val="0"/>
              </a:spcBef>
              <a:spcAft>
                <a:spcPts val="0"/>
              </a:spcAft>
              <a:buNone/>
            </a:pPr>
            <a:r>
              <a:rPr lang="en-US" b="0" i="0" dirty="0" err="1">
                <a:solidFill>
                  <a:srgbClr val="D1D5DB"/>
                </a:solidFill>
                <a:effectLst/>
                <a:latin typeface="Söhne"/>
              </a:rPr>
              <a:t>annual_mean_returns</a:t>
            </a:r>
            <a:r>
              <a:rPr lang="en-US" b="0" i="0" dirty="0">
                <a:solidFill>
                  <a:srgbClr val="D1D5DB"/>
                </a:solidFill>
                <a:effectLst/>
                <a:latin typeface="Söhne"/>
              </a:rPr>
              <a:t> = </a:t>
            </a:r>
            <a:r>
              <a:rPr lang="en-US" b="0" i="0" dirty="0" err="1">
                <a:solidFill>
                  <a:srgbClr val="D1D5DB"/>
                </a:solidFill>
                <a:effectLst/>
                <a:latin typeface="Söhne"/>
              </a:rPr>
              <a:t>daily_returns.mean</a:t>
            </a:r>
            <a:r>
              <a:rPr lang="en-US" b="0" i="0" dirty="0">
                <a:solidFill>
                  <a:srgbClr val="D1D5DB"/>
                </a:solidFill>
                <a:effectLst/>
                <a:latin typeface="Söhne"/>
              </a:rPr>
              <a:t>() * 252 </a:t>
            </a:r>
          </a:p>
          <a:p>
            <a:pPr algn="l">
              <a:buFont typeface="+mj-lt"/>
              <a:buAutoNum type="arabicPeriod"/>
            </a:pPr>
            <a:r>
              <a:rPr lang="en-US" b="0" i="0" dirty="0" err="1">
                <a:solidFill>
                  <a:srgbClr val="D1D5DB"/>
                </a:solidFill>
                <a:effectLst/>
                <a:latin typeface="Söhne"/>
              </a:rPr>
              <a:t>annual_return_variance</a:t>
            </a:r>
            <a:r>
              <a:rPr lang="en-US" b="0" i="0" dirty="0">
                <a:solidFill>
                  <a:srgbClr val="D1D5DB"/>
                </a:solidFill>
                <a:effectLst/>
                <a:latin typeface="Söhne"/>
              </a:rPr>
              <a:t> = </a:t>
            </a:r>
            <a:r>
              <a:rPr lang="en-US" b="0" i="0" dirty="0" err="1">
                <a:solidFill>
                  <a:srgbClr val="D1D5DB"/>
                </a:solidFill>
                <a:effectLst/>
                <a:latin typeface="Söhne"/>
              </a:rPr>
              <a:t>daily_returns.var</a:t>
            </a:r>
            <a:r>
              <a:rPr lang="en-US" b="0" i="0" dirty="0">
                <a:solidFill>
                  <a:srgbClr val="D1D5DB"/>
                </a:solidFill>
                <a:effectLst/>
                <a:latin typeface="Söhne"/>
              </a:rPr>
              <a:t>() * 252</a:t>
            </a:r>
            <a:br>
              <a:rPr lang="en-US" b="0" i="0" dirty="0">
                <a:solidFill>
                  <a:srgbClr val="D1D5DB"/>
                </a:solidFill>
                <a:effectLst/>
                <a:latin typeface="Söhne"/>
              </a:rPr>
            </a:br>
            <a:br>
              <a:rPr lang="en-US" b="0" i="0" dirty="0">
                <a:solidFill>
                  <a:srgbClr val="D1D5DB"/>
                </a:solidFill>
                <a:effectLst/>
                <a:latin typeface="Söhne"/>
              </a:rPr>
            </a:br>
            <a:r>
              <a:rPr lang="en-US" b="0" i="0" dirty="0" err="1">
                <a:solidFill>
                  <a:srgbClr val="D1D5DB"/>
                </a:solidFill>
                <a:effectLst/>
                <a:latin typeface="Söhne"/>
              </a:rPr>
              <a:t>daily_returns</a:t>
            </a:r>
            <a:r>
              <a:rPr lang="en-US" b="0" i="0" dirty="0">
                <a:solidFill>
                  <a:srgbClr val="D1D5DB"/>
                </a:solidFill>
                <a:effectLst/>
                <a:latin typeface="Söhne"/>
              </a:rPr>
              <a:t> is presumably a pandas </a:t>
            </a:r>
            <a:r>
              <a:rPr lang="en-US" b="0" i="0" dirty="0" err="1">
                <a:solidFill>
                  <a:srgbClr val="D1D5DB"/>
                </a:solidFill>
                <a:effectLst/>
                <a:latin typeface="Söhne"/>
              </a:rPr>
              <a:t>DataFrame</a:t>
            </a:r>
            <a:r>
              <a:rPr lang="en-US" b="0" i="0" dirty="0">
                <a:solidFill>
                  <a:srgbClr val="D1D5DB"/>
                </a:solidFill>
                <a:effectLst/>
                <a:latin typeface="Söhne"/>
              </a:rPr>
              <a:t> or Series containing daily returns data.</a:t>
            </a:r>
          </a:p>
          <a:p>
            <a:pPr algn="l">
              <a:buFont typeface="+mj-lt"/>
              <a:buAutoNum type="arabicPeriod"/>
            </a:pPr>
            <a:r>
              <a:rPr lang="en-US" b="0" i="0" dirty="0" err="1">
                <a:solidFill>
                  <a:srgbClr val="D1D5DB"/>
                </a:solidFill>
                <a:effectLst/>
                <a:latin typeface="Söhne"/>
              </a:rPr>
              <a:t>daily_returns.var</a:t>
            </a:r>
            <a:r>
              <a:rPr lang="en-US" b="0" i="0" dirty="0">
                <a:solidFill>
                  <a:srgbClr val="D1D5DB"/>
                </a:solidFill>
                <a:effectLst/>
                <a:latin typeface="Söhne"/>
              </a:rPr>
              <a:t>() calculates the variance of the daily returns. It's computed using the following formula:</a:t>
            </a:r>
          </a:p>
          <a:p>
            <a:pPr algn="l">
              <a:buFont typeface="+mj-lt"/>
              <a:buAutoNum type="arabicPeriod"/>
            </a:pPr>
            <a:r>
              <a:rPr lang="en-US" b="0" i="0" dirty="0">
                <a:solidFill>
                  <a:srgbClr val="D1D5DB"/>
                </a:solidFill>
                <a:effectLst/>
                <a:latin typeface="Söhne"/>
              </a:rPr>
              <a:t>Variance = Σ [(xᵢ - μ)²] / (N - 1)</a:t>
            </a:r>
          </a:p>
          <a:p>
            <a:pPr marL="742950" lvl="1" indent="-285750" algn="l">
              <a:buFont typeface="+mj-lt"/>
              <a:buAutoNum type="arabicPeriod"/>
            </a:pPr>
            <a:r>
              <a:rPr lang="en-US" b="0" i="0" dirty="0">
                <a:solidFill>
                  <a:srgbClr val="D1D5DB"/>
                </a:solidFill>
                <a:effectLst/>
                <a:latin typeface="Söhne"/>
              </a:rPr>
              <a:t>Σ represents the sum over all data points.</a:t>
            </a:r>
          </a:p>
          <a:p>
            <a:pPr marL="742950" lvl="1" indent="-285750" algn="l">
              <a:buFont typeface="+mj-lt"/>
              <a:buAutoNum type="arabicPeriod"/>
            </a:pPr>
            <a:r>
              <a:rPr lang="en-US" b="0" i="0" dirty="0">
                <a:solidFill>
                  <a:srgbClr val="D1D5DB"/>
                </a:solidFill>
                <a:effectLst/>
                <a:latin typeface="Söhne"/>
              </a:rPr>
              <a:t>xᵢ represents each individual daily return.</a:t>
            </a:r>
          </a:p>
          <a:p>
            <a:pPr marL="742950" lvl="1" indent="-285750" algn="l">
              <a:buFont typeface="+mj-lt"/>
              <a:buAutoNum type="arabicPeriod"/>
            </a:pPr>
            <a:r>
              <a:rPr lang="en-US" b="0" i="0" dirty="0">
                <a:solidFill>
                  <a:srgbClr val="D1D5DB"/>
                </a:solidFill>
                <a:effectLst/>
                <a:latin typeface="Söhne"/>
              </a:rPr>
              <a:t>μ represents the mean (average) of the daily returns.</a:t>
            </a:r>
          </a:p>
          <a:p>
            <a:pPr marL="742950" lvl="1" indent="-285750" algn="l">
              <a:buFont typeface="+mj-lt"/>
              <a:buAutoNum type="arabicPeriod"/>
            </a:pPr>
            <a:r>
              <a:rPr lang="en-US" b="0" i="0" dirty="0">
                <a:solidFill>
                  <a:srgbClr val="D1D5DB"/>
                </a:solidFill>
                <a:effectLst/>
                <a:latin typeface="Söhne"/>
              </a:rPr>
              <a:t>N represents the number of data points (in this case, the number of daily returns).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8599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470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1" i="0" dirty="0" err="1">
                <a:solidFill>
                  <a:srgbClr val="000000"/>
                </a:solidFill>
                <a:effectLst/>
                <a:latin typeface="-apple-system"/>
              </a:rPr>
              <a:t>Ichimoku</a:t>
            </a:r>
            <a:r>
              <a:rPr lang="en-US" b="1" i="0" dirty="0">
                <a:solidFill>
                  <a:srgbClr val="000000"/>
                </a:solidFill>
                <a:effectLst/>
                <a:latin typeface="-apple-system"/>
              </a:rPr>
              <a:t> Cloud Explained</a:t>
            </a:r>
          </a:p>
          <a:p>
            <a:pPr algn="l"/>
            <a:r>
              <a:rPr lang="en-US" b="0" i="0" dirty="0">
                <a:solidFill>
                  <a:srgbClr val="000000"/>
                </a:solidFill>
                <a:effectLst/>
                <a:latin typeface="-apple-system"/>
              </a:rPr>
              <a:t>The </a:t>
            </a:r>
            <a:r>
              <a:rPr lang="en-US" b="0" i="0" dirty="0" err="1">
                <a:solidFill>
                  <a:srgbClr val="000000"/>
                </a:solidFill>
                <a:effectLst/>
                <a:latin typeface="-apple-system"/>
              </a:rPr>
              <a:t>Ichimoku</a:t>
            </a:r>
            <a:r>
              <a:rPr lang="en-US" b="0" i="0" dirty="0">
                <a:solidFill>
                  <a:srgbClr val="000000"/>
                </a:solidFill>
                <a:effectLst/>
                <a:latin typeface="-apple-system"/>
              </a:rPr>
              <a:t> </a:t>
            </a:r>
            <a:r>
              <a:rPr lang="en-US" b="0" i="0" dirty="0" err="1">
                <a:solidFill>
                  <a:srgbClr val="000000"/>
                </a:solidFill>
                <a:effectLst/>
                <a:latin typeface="-apple-system"/>
              </a:rPr>
              <a:t>Hinko</a:t>
            </a:r>
            <a:r>
              <a:rPr lang="en-US" b="0" i="0" dirty="0">
                <a:solidFill>
                  <a:srgbClr val="000000"/>
                </a:solidFill>
                <a:effectLst/>
                <a:latin typeface="-apple-system"/>
              </a:rPr>
              <a:t> Hyo is a </a:t>
            </a:r>
            <a:r>
              <a:rPr lang="en-US" b="0" i="0" dirty="0">
                <a:solidFill>
                  <a:srgbClr val="000000"/>
                </a:solidFill>
                <a:effectLst/>
                <a:latin typeface="-apple-system"/>
                <a:hlinkClick r:id="rId3"/>
              </a:rPr>
              <a:t>momentum</a:t>
            </a:r>
            <a:r>
              <a:rPr lang="en-US" b="0" i="0" dirty="0">
                <a:solidFill>
                  <a:srgbClr val="000000"/>
                </a:solidFill>
                <a:effectLst/>
                <a:latin typeface="-apple-system"/>
              </a:rPr>
              <a:t> indicator used to recognize the direction of the trend. It can also define accurate support and resistance levels. The </a:t>
            </a:r>
            <a:r>
              <a:rPr lang="en-US" b="0" i="0" dirty="0" err="1">
                <a:solidFill>
                  <a:srgbClr val="000000"/>
                </a:solidFill>
                <a:effectLst/>
                <a:latin typeface="-apple-system"/>
              </a:rPr>
              <a:t>Ichimoku</a:t>
            </a:r>
            <a:r>
              <a:rPr lang="en-US" b="0" i="0" dirty="0">
                <a:solidFill>
                  <a:srgbClr val="000000"/>
                </a:solidFill>
                <a:effectLst/>
                <a:latin typeface="-apple-system"/>
              </a:rPr>
              <a:t> Cloud indicator consists of five main components that provide you with reliable trade signals:</a:t>
            </a:r>
          </a:p>
          <a:p>
            <a:pPr algn="l">
              <a:buFont typeface="+mj-lt"/>
              <a:buAutoNum type="arabicPeriod"/>
            </a:pPr>
            <a:r>
              <a:rPr lang="en-US" b="1" i="0" dirty="0" err="1">
                <a:solidFill>
                  <a:srgbClr val="000000"/>
                </a:solidFill>
                <a:effectLst/>
                <a:latin typeface="-apple-system"/>
              </a:rPr>
              <a:t>Tenkan</a:t>
            </a:r>
            <a:r>
              <a:rPr lang="en-US" b="1" i="0" dirty="0">
                <a:solidFill>
                  <a:srgbClr val="000000"/>
                </a:solidFill>
                <a:effectLst/>
                <a:latin typeface="-apple-system"/>
              </a:rPr>
              <a:t>-Sen line</a:t>
            </a:r>
            <a:r>
              <a:rPr lang="en-US" b="0" i="0" dirty="0">
                <a:solidFill>
                  <a:srgbClr val="000000"/>
                </a:solidFill>
                <a:effectLst/>
                <a:latin typeface="-apple-system"/>
              </a:rPr>
              <a:t> also called the Conversion Line, represents the midpoint of the last 9 candlesticks. It’s calculated with the following </a:t>
            </a:r>
            <a:r>
              <a:rPr lang="en-US" b="0" i="0" dirty="0" err="1">
                <a:solidFill>
                  <a:srgbClr val="000000"/>
                </a:solidFill>
                <a:effectLst/>
                <a:latin typeface="-apple-system"/>
              </a:rPr>
              <a:t>Ichimoku</a:t>
            </a:r>
            <a:r>
              <a:rPr lang="en-US" b="0" i="0" dirty="0">
                <a:solidFill>
                  <a:srgbClr val="000000"/>
                </a:solidFill>
                <a:effectLst/>
                <a:latin typeface="-apple-system"/>
              </a:rPr>
              <a:t> formula: [(9-period high + 9-period low)/2].</a:t>
            </a:r>
          </a:p>
          <a:p>
            <a:pPr algn="l">
              <a:buFont typeface="+mj-lt"/>
              <a:buAutoNum type="arabicPeriod"/>
            </a:pPr>
            <a:r>
              <a:rPr lang="en-US" b="1" i="0" dirty="0" err="1">
                <a:solidFill>
                  <a:srgbClr val="000000"/>
                </a:solidFill>
                <a:effectLst/>
                <a:latin typeface="-apple-system"/>
              </a:rPr>
              <a:t>Kijun</a:t>
            </a:r>
            <a:r>
              <a:rPr lang="en-US" b="1" i="0" dirty="0">
                <a:solidFill>
                  <a:srgbClr val="000000"/>
                </a:solidFill>
                <a:effectLst/>
                <a:latin typeface="-apple-system"/>
              </a:rPr>
              <a:t>-Sen line</a:t>
            </a:r>
            <a:r>
              <a:rPr lang="en-US" b="0" i="0" dirty="0">
                <a:solidFill>
                  <a:srgbClr val="000000"/>
                </a:solidFill>
                <a:effectLst/>
                <a:latin typeface="-apple-system"/>
              </a:rPr>
              <a:t> also called the Base Line, represents the midpoint of the last 26 candlesticks. It’s calculated with the following formula: [(26-period high + 26-period low)/2].</a:t>
            </a:r>
          </a:p>
          <a:p>
            <a:pPr algn="l">
              <a:buFont typeface="+mj-lt"/>
              <a:buAutoNum type="arabicPeriod"/>
            </a:pPr>
            <a:r>
              <a:rPr lang="en-US" b="1" i="0" dirty="0" err="1">
                <a:solidFill>
                  <a:srgbClr val="000000"/>
                </a:solidFill>
                <a:effectLst/>
                <a:latin typeface="-apple-system"/>
              </a:rPr>
              <a:t>Chiou</a:t>
            </a:r>
            <a:r>
              <a:rPr lang="en-US" b="1" i="0" dirty="0">
                <a:solidFill>
                  <a:srgbClr val="000000"/>
                </a:solidFill>
                <a:effectLst/>
                <a:latin typeface="-apple-system"/>
              </a:rPr>
              <a:t> Span</a:t>
            </a:r>
            <a:r>
              <a:rPr lang="en-US" b="0" i="0" dirty="0">
                <a:solidFill>
                  <a:srgbClr val="000000"/>
                </a:solidFill>
                <a:effectLst/>
                <a:latin typeface="-apple-system"/>
              </a:rPr>
              <a:t> also called the Lagging Span, lags behind the price (as the name suggests). The Lagging Span is plotted 26 periods back.</a:t>
            </a:r>
          </a:p>
          <a:p>
            <a:pPr algn="l">
              <a:buFont typeface="+mj-lt"/>
              <a:buAutoNum type="arabicPeriod"/>
            </a:pPr>
            <a:r>
              <a:rPr lang="en-US" b="1" i="0" dirty="0" err="1">
                <a:solidFill>
                  <a:srgbClr val="000000"/>
                </a:solidFill>
                <a:effectLst/>
                <a:latin typeface="-apple-system"/>
              </a:rPr>
              <a:t>Senkou</a:t>
            </a:r>
            <a:r>
              <a:rPr lang="en-US" b="1" i="0" dirty="0">
                <a:solidFill>
                  <a:srgbClr val="000000"/>
                </a:solidFill>
                <a:effectLst/>
                <a:latin typeface="-apple-system"/>
              </a:rPr>
              <a:t> Span A</a:t>
            </a:r>
            <a:r>
              <a:rPr lang="en-US" b="0" i="0" dirty="0">
                <a:solidFill>
                  <a:srgbClr val="000000"/>
                </a:solidFill>
                <a:effectLst/>
                <a:latin typeface="-apple-system"/>
              </a:rPr>
              <a:t> also called the Leading Span A, represents one of the two Cloud boundaries and it’s the midpoint between the Conversion Line and the Base Line: [(Conversion Line + Base Line)/2]. This value is plotted 26 periods into the future and it’s the faster Cloud boundary.</a:t>
            </a:r>
          </a:p>
          <a:p>
            <a:pPr algn="l">
              <a:buFont typeface="+mj-lt"/>
              <a:buAutoNum type="arabicPeriod"/>
            </a:pPr>
            <a:r>
              <a:rPr lang="en-US" b="1" i="0" dirty="0" err="1">
                <a:solidFill>
                  <a:srgbClr val="000000"/>
                </a:solidFill>
                <a:effectLst/>
                <a:latin typeface="-apple-system"/>
              </a:rPr>
              <a:t>Senkou</a:t>
            </a:r>
            <a:r>
              <a:rPr lang="en-US" b="1" i="0" dirty="0">
                <a:solidFill>
                  <a:srgbClr val="000000"/>
                </a:solidFill>
                <a:effectLst/>
                <a:latin typeface="-apple-system"/>
              </a:rPr>
              <a:t> Span B</a:t>
            </a:r>
            <a:r>
              <a:rPr lang="en-US" b="0" i="0" dirty="0">
                <a:solidFill>
                  <a:srgbClr val="000000"/>
                </a:solidFill>
                <a:effectLst/>
                <a:latin typeface="-apple-system"/>
              </a:rPr>
              <a:t> or the Leading Span B, represents the second Cloud boundaries and it’s the midpoint of the last 52 price bars: [(52-period high + 52-period low)/2]. This value is plotted 52 periods into the future and it’s the slower Cloud boundary.</a:t>
            </a:r>
          </a:p>
          <a:p>
            <a:pPr algn="l">
              <a:buFont typeface="+mj-lt"/>
              <a:buAutoNum type="arabicPeriod"/>
            </a:pPr>
            <a:r>
              <a:rPr lang="en-US" b="1" i="0" dirty="0" err="1">
                <a:solidFill>
                  <a:srgbClr val="000000"/>
                </a:solidFill>
                <a:effectLst/>
                <a:latin typeface="-apple-system"/>
              </a:rPr>
              <a:t>Chikou</a:t>
            </a:r>
            <a:r>
              <a:rPr lang="en-US" b="1" i="0" dirty="0">
                <a:solidFill>
                  <a:srgbClr val="000000"/>
                </a:solidFill>
                <a:effectLst/>
                <a:latin typeface="-apple-system"/>
              </a:rPr>
              <a:t> Span</a:t>
            </a:r>
            <a:r>
              <a:rPr lang="en-US" b="0" i="0" dirty="0">
                <a:solidFill>
                  <a:srgbClr val="000000"/>
                </a:solidFill>
                <a:effectLst/>
                <a:latin typeface="-apple-system"/>
              </a:rPr>
              <a:t> represents the closing price and is plotted 26 days back.</a:t>
            </a:r>
          </a:p>
          <a:p>
            <a:pPr algn="l">
              <a:buFont typeface="Arial" panose="020B0604020202020204" pitchFamily="34" charset="0"/>
              <a:buChar char="•"/>
            </a:pPr>
            <a:endParaRPr lang="en-US" b="0" i="0" dirty="0">
              <a:solidFill>
                <a:srgbClr val="000000"/>
              </a:solidFill>
              <a:effectLst/>
              <a:latin typeface="-apple-system"/>
            </a:endParaRPr>
          </a:p>
          <a:p>
            <a:pPr algn="l">
              <a:buFont typeface="Arial" panose="020B0604020202020204" pitchFamily="34" charset="0"/>
              <a:buChar char="•"/>
            </a:pPr>
            <a:endParaRPr lang="en-US" b="0" i="0" dirty="0">
              <a:solidFill>
                <a:srgbClr val="000000"/>
              </a:solidFill>
              <a:effectLst/>
              <a:latin typeface="-apple-system"/>
            </a:endParaRPr>
          </a:p>
          <a:p>
            <a:pPr algn="l">
              <a:buFont typeface="Arial" panose="020B0604020202020204" pitchFamily="34" charset="0"/>
              <a:buChar char="•"/>
            </a:pPr>
            <a:r>
              <a:rPr lang="en-US" b="0" i="0" dirty="0">
                <a:solidFill>
                  <a:srgbClr val="000000"/>
                </a:solidFill>
                <a:effectLst/>
                <a:latin typeface="-apple-system"/>
              </a:rPr>
              <a:t>When the price is above the Cloud, we’re in a bullish trend.</a:t>
            </a:r>
          </a:p>
          <a:p>
            <a:pPr algn="l">
              <a:buFont typeface="Arial" panose="020B0604020202020204" pitchFamily="34" charset="0"/>
              <a:buChar char="•"/>
            </a:pPr>
            <a:r>
              <a:rPr lang="en-US" b="0" i="0" dirty="0">
                <a:solidFill>
                  <a:srgbClr val="000000"/>
                </a:solidFill>
                <a:effectLst/>
                <a:latin typeface="-apple-system"/>
              </a:rPr>
              <a:t>When the price is below the Cloud, we’re in a bearish trend.</a:t>
            </a:r>
          </a:p>
          <a:p>
            <a:pPr algn="l">
              <a:buFont typeface="Arial" panose="020B0604020202020204" pitchFamily="34" charset="0"/>
              <a:buChar char="•"/>
            </a:pPr>
            <a:r>
              <a:rPr lang="en-US" b="0" i="0" dirty="0">
                <a:solidFill>
                  <a:srgbClr val="000000"/>
                </a:solidFill>
                <a:effectLst/>
                <a:latin typeface="-apple-system"/>
              </a:rPr>
              <a:t>When the price is in the middle of the cloud the trend is consolidating or ranging.</a:t>
            </a:r>
          </a:p>
          <a:p>
            <a:endParaRPr lang="en-US" dirty="0"/>
          </a:p>
        </p:txBody>
      </p:sp>
    </p:spTree>
    <p:extLst>
      <p:ext uri="{BB962C8B-B14F-4D97-AF65-F5344CB8AC3E}">
        <p14:creationId xmlns:p14="http://schemas.microsoft.com/office/powerpoint/2010/main" val="1391765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5597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35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414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4911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Golden Cross Investopedia Article:</a:t>
            </a:r>
          </a:p>
          <a:p>
            <a:pPr marL="158750" indent="0">
              <a:buNone/>
            </a:pPr>
            <a:r>
              <a:rPr lang="en-CA" dirty="0"/>
              <a:t>https://www.investopedia.com/terms/g/goldencross.asp</a:t>
            </a:r>
          </a:p>
          <a:p>
            <a:pPr marL="158750" indent="0">
              <a:buNone/>
            </a:pPr>
            <a:endParaRPr lang="en-CA" dirty="0"/>
          </a:p>
          <a:p>
            <a:pPr marL="158750" indent="0">
              <a:buNone/>
            </a:pPr>
            <a:r>
              <a:rPr lang="en-CA" dirty="0"/>
              <a:t>Image from webpage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https://www.investopedia.com/terms/g/goldencross.asp</a:t>
            </a:r>
          </a:p>
          <a:p>
            <a:pPr marL="158750" indent="0">
              <a:buNone/>
            </a:pPr>
            <a:endParaRPr lang="en-CA" dirty="0"/>
          </a:p>
        </p:txBody>
      </p:sp>
    </p:spTree>
    <p:extLst>
      <p:ext uri="{BB962C8B-B14F-4D97-AF65-F5344CB8AC3E}">
        <p14:creationId xmlns:p14="http://schemas.microsoft.com/office/powerpoint/2010/main" val="2547645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Golden Cross Investopedia Article:</a:t>
            </a:r>
          </a:p>
          <a:p>
            <a:pPr marL="158750" indent="0">
              <a:buNone/>
            </a:pPr>
            <a:r>
              <a:rPr lang="en-CA" dirty="0"/>
              <a:t>https://www.investopedia.com/terms/g/goldencross.asp</a:t>
            </a:r>
          </a:p>
          <a:p>
            <a:pPr marL="158750" indent="0">
              <a:buNone/>
            </a:pPr>
            <a:endParaRPr lang="en-CA" dirty="0"/>
          </a:p>
          <a:p>
            <a:pPr marL="158750" indent="0">
              <a:buNone/>
            </a:pPr>
            <a:r>
              <a:rPr lang="en-CA" dirty="0"/>
              <a:t>Image from webpage</a:t>
            </a:r>
          </a:p>
          <a:p>
            <a:pPr marL="158750" indent="0">
              <a:buNone/>
            </a:pPr>
            <a:endParaRPr lang="en-CA" dirty="0"/>
          </a:p>
          <a:p>
            <a:pPr marL="158750" indent="0">
              <a:buNone/>
            </a:pPr>
            <a:r>
              <a:rPr lang="en-CA" dirty="0"/>
              <a:t>Indicator = 50SMA / 200 SMA</a:t>
            </a:r>
          </a:p>
          <a:p>
            <a:pPr marL="158750" indent="0">
              <a:buNone/>
            </a:pPr>
            <a:r>
              <a:rPr lang="en-CA" dirty="0"/>
              <a:t>When Indicator &gt; 1, then means a cross from the bottom (Buy)</a:t>
            </a:r>
          </a:p>
          <a:p>
            <a:pPr marL="158750" indent="0">
              <a:buNone/>
            </a:pPr>
            <a:r>
              <a:rPr lang="en-CA" dirty="0"/>
              <a:t>When Indicator &lt; 1, means a cross from above (Sell)</a:t>
            </a:r>
          </a:p>
        </p:txBody>
      </p:sp>
    </p:spTree>
    <p:extLst>
      <p:ext uri="{BB962C8B-B14F-4D97-AF65-F5344CB8AC3E}">
        <p14:creationId xmlns:p14="http://schemas.microsoft.com/office/powerpoint/2010/main" val="1425253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78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b1e94880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b1e94880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904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Information on Bollinger Bands:</a:t>
            </a:r>
          </a:p>
          <a:p>
            <a:pPr marL="158750" indent="0">
              <a:buNone/>
            </a:pPr>
            <a:r>
              <a:rPr lang="en-CA" dirty="0"/>
              <a:t>https://www.tradingview.com/support/solutions/43000501840-bollinger-bands-bb/</a:t>
            </a:r>
          </a:p>
          <a:p>
            <a:pPr marL="158750" indent="0">
              <a:buNone/>
            </a:pPr>
            <a:endParaRPr lang="en-CA" dirty="0"/>
          </a:p>
          <a:p>
            <a:pPr marL="158750" indent="0">
              <a:buNone/>
            </a:pPr>
            <a:r>
              <a:rPr lang="en-CA" dirty="0"/>
              <a:t>Image from: Yahoo Finance – Gilead Sciences, Inc (GILD)</a:t>
            </a:r>
          </a:p>
          <a:p>
            <a:pPr marL="158750" indent="0">
              <a:buNone/>
            </a:pPr>
            <a:endParaRPr lang="en-CA" dirty="0"/>
          </a:p>
        </p:txBody>
      </p:sp>
    </p:spTree>
    <p:extLst>
      <p:ext uri="{BB962C8B-B14F-4D97-AF65-F5344CB8AC3E}">
        <p14:creationId xmlns:p14="http://schemas.microsoft.com/office/powerpoint/2010/main" val="39431955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Bollinger Band Article From Trading View:</a:t>
            </a:r>
          </a:p>
          <a:p>
            <a:pPr marL="158750" indent="0">
              <a:buNone/>
            </a:pPr>
            <a:r>
              <a:rPr lang="en-CA" dirty="0"/>
              <a:t>https://www.tradingview.com/support/solutions/43000501840-bollinger-bands-bb/</a:t>
            </a:r>
          </a:p>
          <a:p>
            <a:pPr marL="158750" indent="0">
              <a:buNone/>
            </a:pPr>
            <a:endParaRPr lang="en-CA" dirty="0"/>
          </a:p>
          <a:p>
            <a:pPr marL="158750" indent="0">
              <a:buNone/>
            </a:pPr>
            <a:r>
              <a:rPr lang="en-CA" dirty="0"/>
              <a:t>Indicator Lower = Close / Lower Band</a:t>
            </a:r>
          </a:p>
          <a:p>
            <a:pPr marL="158750" indent="0">
              <a:buNone/>
            </a:pPr>
            <a:r>
              <a:rPr lang="en-CA" dirty="0"/>
              <a:t>Indicator Upper = Close / Upper</a:t>
            </a:r>
          </a:p>
          <a:p>
            <a:pPr marL="158750" indent="0">
              <a:buNone/>
            </a:pPr>
            <a:endParaRPr lang="en-CA" dirty="0"/>
          </a:p>
          <a:p>
            <a:pPr marL="158750" indent="0">
              <a:buNone/>
            </a:pPr>
            <a:r>
              <a:rPr lang="en-CA" dirty="0"/>
              <a:t>When Indicator Lower &lt; 1, Price just closed below the bands (Buy)</a:t>
            </a:r>
          </a:p>
          <a:p>
            <a:pPr marL="158750" indent="0">
              <a:buNone/>
            </a:pPr>
            <a:r>
              <a:rPr lang="en-CA" dirty="0"/>
              <a:t>When Indicator Upper &gt; 1, Price just closed above the bands (Sell)</a:t>
            </a:r>
          </a:p>
        </p:txBody>
      </p:sp>
    </p:spTree>
    <p:extLst>
      <p:ext uri="{BB962C8B-B14F-4D97-AF65-F5344CB8AC3E}">
        <p14:creationId xmlns:p14="http://schemas.microsoft.com/office/powerpoint/2010/main" val="4108976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Based on the trading logic applied. There is high risk of loss in a downwards trend pattern.</a:t>
            </a:r>
          </a:p>
          <a:p>
            <a:pPr marL="158750" indent="0">
              <a:buNone/>
            </a:pPr>
            <a:endParaRPr lang="en-CA" dirty="0"/>
          </a:p>
          <a:p>
            <a:pPr marL="158750" indent="0">
              <a:buNone/>
            </a:pPr>
            <a:r>
              <a:rPr lang="en-CA" dirty="0"/>
              <a:t>That is why focus is finding range-bound companies to minimize trading risk</a:t>
            </a:r>
          </a:p>
          <a:p>
            <a:pPr marL="158750" indent="0">
              <a:buNone/>
            </a:pPr>
            <a:endParaRPr lang="en-CA" dirty="0"/>
          </a:p>
          <a:p>
            <a:pPr marL="158750" indent="0">
              <a:buNone/>
            </a:pPr>
            <a:r>
              <a:rPr lang="en-CA" dirty="0"/>
              <a:t>Strategy will also “miss out” on gains from rising trends</a:t>
            </a:r>
          </a:p>
        </p:txBody>
      </p:sp>
    </p:spTree>
    <p:extLst>
      <p:ext uri="{BB962C8B-B14F-4D97-AF65-F5344CB8AC3E}">
        <p14:creationId xmlns:p14="http://schemas.microsoft.com/office/powerpoint/2010/main" val="867049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2192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CA" dirty="0"/>
              <a:t>Momentum return was estimated by taking the 5yr return multiple, converting to an annual</a:t>
            </a:r>
          </a:p>
          <a:p>
            <a:pPr marL="158750" indent="0">
              <a:buNone/>
            </a:pPr>
            <a:r>
              <a:rPr lang="en-CA" dirty="0"/>
              <a:t>Return %, then compounding it for 10 years. Result was then 2.99+1 to arrive at the multiple</a:t>
            </a:r>
          </a:p>
        </p:txBody>
      </p:sp>
    </p:spTree>
    <p:extLst>
      <p:ext uri="{BB962C8B-B14F-4D97-AF65-F5344CB8AC3E}">
        <p14:creationId xmlns:p14="http://schemas.microsoft.com/office/powerpoint/2010/main" val="3131710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0"/>
        <p:cNvGrpSpPr/>
        <p:nvPr/>
      </p:nvGrpSpPr>
      <p:grpSpPr>
        <a:xfrm>
          <a:off x="0" y="0"/>
          <a:ext cx="0" cy="0"/>
          <a:chOff x="0" y="0"/>
          <a:chExt cx="0" cy="0"/>
        </a:xfrm>
      </p:grpSpPr>
      <p:sp>
        <p:nvSpPr>
          <p:cNvPr id="2361" name="Google Shape;2361;gbb87ace34f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2" name="Google Shape;2362;gbb87ace34f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64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11111"/>
                </a:solidFill>
                <a:effectLst/>
                <a:latin typeface="SourceSansPro"/>
              </a:rPr>
              <a:t>The exponential moving average (EMA) of a Keltner Channel is typically 20 periods, although this can be adjusted if desired.</a:t>
            </a:r>
          </a:p>
          <a:p>
            <a:pPr algn="l">
              <a:buFont typeface="Arial" panose="020B0604020202020204" pitchFamily="34" charset="0"/>
              <a:buChar char="•"/>
            </a:pPr>
            <a:r>
              <a:rPr lang="en-US" b="0" i="0" dirty="0">
                <a:solidFill>
                  <a:srgbClr val="111111"/>
                </a:solidFill>
                <a:effectLst/>
                <a:latin typeface="SourceSansPro"/>
              </a:rPr>
              <a:t>The upper and lower bands are typically set two times the average true range (ATR) above and below the EMA, although the multiplier can also be adjusted based on personal preference.</a:t>
            </a:r>
          </a:p>
          <a:p>
            <a:endParaRPr lang="en-US" dirty="0"/>
          </a:p>
        </p:txBody>
      </p:sp>
    </p:spTree>
    <p:extLst>
      <p:ext uri="{BB962C8B-B14F-4D97-AF65-F5344CB8AC3E}">
        <p14:creationId xmlns:p14="http://schemas.microsoft.com/office/powerpoint/2010/main" val="2144785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000000"/>
                </a:solidFill>
                <a:effectLst/>
                <a:latin typeface="Fidelity Sans"/>
              </a:rPr>
              <a:t>The Moving Average Convergence/Divergence indicator is a momentum oscillator primarily used to trade trends. Although it is an oscillator, it is not typically used to identify over bought or oversold conditions. It appears on the chart as two lines which oscillate without boundaries. The crossover of the two lines give trading signals similar to a two moving average system.</a:t>
            </a:r>
            <a:endParaRPr lang="en-US" dirty="0"/>
          </a:p>
        </p:txBody>
      </p:sp>
    </p:spTree>
    <p:extLst>
      <p:ext uri="{BB962C8B-B14F-4D97-AF65-F5344CB8AC3E}">
        <p14:creationId xmlns:p14="http://schemas.microsoft.com/office/powerpoint/2010/main" val="70270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b0906d0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bb0906d0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0460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111111"/>
                </a:solidFill>
                <a:effectLst/>
                <a:latin typeface="SourceSansPro"/>
              </a:rPr>
              <a:t>The RSI is displayed as an oscillator (a line graph) on a scale of zero to 100.</a:t>
            </a:r>
          </a:p>
          <a:p>
            <a:r>
              <a:rPr lang="en-US" b="0" i="0" dirty="0">
                <a:solidFill>
                  <a:srgbClr val="111111"/>
                </a:solidFill>
                <a:effectLst/>
                <a:latin typeface="SourceSansPro"/>
              </a:rPr>
              <a:t>The RSI can do more than point to </a:t>
            </a:r>
            <a:r>
              <a:rPr lang="en-US" b="0" i="0" u="sng" dirty="0">
                <a:solidFill>
                  <a:srgbClr val="2C40D0"/>
                </a:solidFill>
                <a:effectLst/>
                <a:latin typeface="SourceSansPro"/>
                <a:hlinkClick r:id="rId3"/>
              </a:rPr>
              <a:t>overbought and oversold securities</a:t>
            </a:r>
            <a:r>
              <a:rPr lang="en-US" b="0" i="0" dirty="0">
                <a:solidFill>
                  <a:srgbClr val="111111"/>
                </a:solidFill>
                <a:effectLst/>
                <a:latin typeface="SourceSansPro"/>
              </a:rPr>
              <a:t>. It can also indicate securities that may be primed for a trend </a:t>
            </a:r>
            <a:r>
              <a:rPr lang="en-US" b="0" i="0" u="sng" dirty="0">
                <a:solidFill>
                  <a:srgbClr val="2C40D0"/>
                </a:solidFill>
                <a:effectLst/>
                <a:latin typeface="SourceSansPro"/>
                <a:hlinkClick r:id="rId4"/>
              </a:rPr>
              <a:t>reversal</a:t>
            </a:r>
            <a:r>
              <a:rPr lang="en-US" b="0" i="0" dirty="0">
                <a:solidFill>
                  <a:srgbClr val="111111"/>
                </a:solidFill>
                <a:effectLst/>
                <a:latin typeface="SourceSansPro"/>
              </a:rPr>
              <a:t> or corrective </a:t>
            </a:r>
            <a:r>
              <a:rPr lang="en-US" b="0" i="0" u="sng" dirty="0">
                <a:solidFill>
                  <a:srgbClr val="2C40D0"/>
                </a:solidFill>
                <a:effectLst/>
                <a:latin typeface="SourceSansPro"/>
                <a:hlinkClick r:id="rId5"/>
              </a:rPr>
              <a:t>pullback</a:t>
            </a:r>
            <a:r>
              <a:rPr lang="en-US" b="0" i="0" dirty="0">
                <a:solidFill>
                  <a:srgbClr val="111111"/>
                </a:solidFill>
                <a:effectLst/>
                <a:latin typeface="SourceSansPro"/>
              </a:rPr>
              <a:t> in price. It can signal when to buy and sell. Traditionally, an RSI reading of 70 or above indicates an overbought situation. A reading of 30 or below indicates an oversold condition.</a:t>
            </a:r>
          </a:p>
          <a:p>
            <a:r>
              <a:rPr lang="en-US" b="0" i="0" dirty="0">
                <a:solidFill>
                  <a:srgbClr val="111111"/>
                </a:solidFill>
                <a:effectLst/>
                <a:latin typeface="SourceSansPro"/>
              </a:rPr>
              <a:t>The standard number of periods used to calculate the initial RSI value is 14. </a:t>
            </a:r>
          </a:p>
          <a:p>
            <a:endParaRPr lang="en-US" dirty="0"/>
          </a:p>
        </p:txBody>
      </p:sp>
    </p:spTree>
    <p:extLst>
      <p:ext uri="{BB962C8B-B14F-4D97-AF65-F5344CB8AC3E}">
        <p14:creationId xmlns:p14="http://schemas.microsoft.com/office/powerpoint/2010/main" val="159628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242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gbb87ace34f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2" name="Google Shape;2342;gbb87ace34f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5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yearly</a:t>
            </a:r>
            <a:endParaRPr dirty="0"/>
          </a:p>
        </p:txBody>
      </p:sp>
    </p:spTree>
    <p:extLst>
      <p:ext uri="{BB962C8B-B14F-4D97-AF65-F5344CB8AC3E}">
        <p14:creationId xmlns:p14="http://schemas.microsoft.com/office/powerpoint/2010/main" val="350936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b87ace34f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b87ace34f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Average yearly</a:t>
            </a:r>
            <a:endParaRPr dirty="0"/>
          </a:p>
        </p:txBody>
      </p:sp>
    </p:spTree>
    <p:extLst>
      <p:ext uri="{BB962C8B-B14F-4D97-AF65-F5344CB8AC3E}">
        <p14:creationId xmlns:p14="http://schemas.microsoft.com/office/powerpoint/2010/main" val="890728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72400" y="905454"/>
            <a:ext cx="4640700" cy="2804100"/>
          </a:xfrm>
          <a:prstGeom prst="rect">
            <a:avLst/>
          </a:prstGeom>
        </p:spPr>
        <p:txBody>
          <a:bodyPr spcFirstLastPara="1" wrap="square" lIns="91425" tIns="91425" rIns="91425" bIns="91425" anchor="ctr" anchorCtr="0">
            <a:noAutofit/>
          </a:bodyPr>
          <a:lstStyle>
            <a:lvl1pPr lvl="0">
              <a:lnSpc>
                <a:spcPct val="115000"/>
              </a:lnSpc>
              <a:spcBef>
                <a:spcPts val="0"/>
              </a:spcBef>
              <a:spcAft>
                <a:spcPts val="0"/>
              </a:spcAft>
              <a:buSzPts val="5200"/>
              <a:buFont typeface="Bungee"/>
              <a:buNone/>
              <a:defRPr sz="4500">
                <a:latin typeface="Bungee"/>
                <a:ea typeface="Bungee"/>
                <a:cs typeface="Bungee"/>
                <a:sym typeface="Bungee"/>
              </a:defRPr>
            </a:lvl1pPr>
            <a:lvl2pPr lvl="1">
              <a:spcBef>
                <a:spcPts val="0"/>
              </a:spcBef>
              <a:spcAft>
                <a:spcPts val="0"/>
              </a:spcAft>
              <a:buSzPts val="5200"/>
              <a:buFont typeface="Bungee"/>
              <a:buNone/>
              <a:defRPr sz="5200">
                <a:latin typeface="Bungee"/>
                <a:ea typeface="Bungee"/>
                <a:cs typeface="Bungee"/>
                <a:sym typeface="Bungee"/>
              </a:defRPr>
            </a:lvl2pPr>
            <a:lvl3pPr lvl="2">
              <a:spcBef>
                <a:spcPts val="0"/>
              </a:spcBef>
              <a:spcAft>
                <a:spcPts val="0"/>
              </a:spcAft>
              <a:buSzPts val="5200"/>
              <a:buFont typeface="Bungee"/>
              <a:buNone/>
              <a:defRPr sz="5200">
                <a:latin typeface="Bungee"/>
                <a:ea typeface="Bungee"/>
                <a:cs typeface="Bungee"/>
                <a:sym typeface="Bungee"/>
              </a:defRPr>
            </a:lvl3pPr>
            <a:lvl4pPr lvl="3">
              <a:spcBef>
                <a:spcPts val="0"/>
              </a:spcBef>
              <a:spcAft>
                <a:spcPts val="0"/>
              </a:spcAft>
              <a:buSzPts val="5200"/>
              <a:buFont typeface="Bungee"/>
              <a:buNone/>
              <a:defRPr sz="5200">
                <a:latin typeface="Bungee"/>
                <a:ea typeface="Bungee"/>
                <a:cs typeface="Bungee"/>
                <a:sym typeface="Bungee"/>
              </a:defRPr>
            </a:lvl4pPr>
            <a:lvl5pPr lvl="4">
              <a:spcBef>
                <a:spcPts val="0"/>
              </a:spcBef>
              <a:spcAft>
                <a:spcPts val="0"/>
              </a:spcAft>
              <a:buSzPts val="5200"/>
              <a:buFont typeface="Bungee"/>
              <a:buNone/>
              <a:defRPr sz="5200">
                <a:latin typeface="Bungee"/>
                <a:ea typeface="Bungee"/>
                <a:cs typeface="Bungee"/>
                <a:sym typeface="Bungee"/>
              </a:defRPr>
            </a:lvl5pPr>
            <a:lvl6pPr lvl="5">
              <a:spcBef>
                <a:spcPts val="0"/>
              </a:spcBef>
              <a:spcAft>
                <a:spcPts val="0"/>
              </a:spcAft>
              <a:buSzPts val="5200"/>
              <a:buFont typeface="Bungee"/>
              <a:buNone/>
              <a:defRPr sz="5200">
                <a:latin typeface="Bungee"/>
                <a:ea typeface="Bungee"/>
                <a:cs typeface="Bungee"/>
                <a:sym typeface="Bungee"/>
              </a:defRPr>
            </a:lvl6pPr>
            <a:lvl7pPr lvl="6">
              <a:spcBef>
                <a:spcPts val="0"/>
              </a:spcBef>
              <a:spcAft>
                <a:spcPts val="0"/>
              </a:spcAft>
              <a:buSzPts val="5200"/>
              <a:buFont typeface="Bungee"/>
              <a:buNone/>
              <a:defRPr sz="5200">
                <a:latin typeface="Bungee"/>
                <a:ea typeface="Bungee"/>
                <a:cs typeface="Bungee"/>
                <a:sym typeface="Bungee"/>
              </a:defRPr>
            </a:lvl7pPr>
            <a:lvl8pPr lvl="7">
              <a:spcBef>
                <a:spcPts val="0"/>
              </a:spcBef>
              <a:spcAft>
                <a:spcPts val="0"/>
              </a:spcAft>
              <a:buSzPts val="5200"/>
              <a:buFont typeface="Bungee"/>
              <a:buNone/>
              <a:defRPr sz="5200">
                <a:latin typeface="Bungee"/>
                <a:ea typeface="Bungee"/>
                <a:cs typeface="Bungee"/>
                <a:sym typeface="Bungee"/>
              </a:defRPr>
            </a:lvl8pPr>
            <a:lvl9pPr lvl="8">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10" name="Google Shape;10;p2"/>
          <p:cNvSpPr txBox="1">
            <a:spLocks noGrp="1"/>
          </p:cNvSpPr>
          <p:nvPr>
            <p:ph type="subTitle" idx="1"/>
          </p:nvPr>
        </p:nvSpPr>
        <p:spPr>
          <a:xfrm>
            <a:off x="948600" y="3825500"/>
            <a:ext cx="4283100" cy="371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Font typeface="Inter"/>
              <a:buNone/>
              <a:defRPr>
                <a:solidFill>
                  <a:schemeClr val="lt1"/>
                </a:solidFill>
                <a:latin typeface="Inter"/>
                <a:ea typeface="Inter"/>
                <a:cs typeface="Inter"/>
                <a:sym typeface="Inter"/>
              </a:defRPr>
            </a:lvl1pPr>
            <a:lvl2pPr lvl="1">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2pPr>
            <a:lvl3pPr lvl="2">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3pPr>
            <a:lvl4pPr lvl="3">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4pPr>
            <a:lvl5pPr lvl="4">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5pPr>
            <a:lvl6pPr lvl="5">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6pPr>
            <a:lvl7pPr lvl="6">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7pPr>
            <a:lvl8pPr lvl="7">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8pPr>
            <a:lvl9pPr lvl="8">
              <a:lnSpc>
                <a:spcPct val="100000"/>
              </a:lnSpc>
              <a:spcBef>
                <a:spcPts val="0"/>
              </a:spcBef>
              <a:spcAft>
                <a:spcPts val="0"/>
              </a:spcAft>
              <a:buClr>
                <a:schemeClr val="dk1"/>
              </a:buClr>
              <a:buSzPts val="2800"/>
              <a:buFont typeface="Inter"/>
              <a:buNone/>
              <a:defRPr sz="2800">
                <a:solidFill>
                  <a:schemeClr val="dk1"/>
                </a:solidFill>
                <a:latin typeface="Inter"/>
                <a:ea typeface="Inter"/>
                <a:cs typeface="Inter"/>
                <a:sym typeface="Inter"/>
              </a:defRPr>
            </a:lvl9pPr>
          </a:lstStyle>
          <a:p>
            <a:endParaRPr/>
          </a:p>
        </p:txBody>
      </p:sp>
      <p:sp>
        <p:nvSpPr>
          <p:cNvPr id="11" name="Google Shape;11;p2"/>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TITLE_AND_TWO_COLUMNS_1_2">
    <p:bg>
      <p:bgPr>
        <a:blipFill>
          <a:blip r:embed="rId2">
            <a:alphaModFix/>
          </a:blip>
          <a:stretch>
            <a:fillRect/>
          </a:stretch>
        </a:blipFill>
        <a:effectLst/>
      </p:bgPr>
    </p:bg>
    <p:spTree>
      <p:nvGrpSpPr>
        <p:cNvPr id="1" name="Shape 133"/>
        <p:cNvGrpSpPr/>
        <p:nvPr/>
      </p:nvGrpSpPr>
      <p:grpSpPr>
        <a:xfrm>
          <a:off x="0" y="0"/>
          <a:ext cx="0" cy="0"/>
          <a:chOff x="0" y="0"/>
          <a:chExt cx="0" cy="0"/>
        </a:xfrm>
      </p:grpSpPr>
      <p:grpSp>
        <p:nvGrpSpPr>
          <p:cNvPr id="134" name="Google Shape;134;p17"/>
          <p:cNvGrpSpPr/>
          <p:nvPr/>
        </p:nvGrpSpPr>
        <p:grpSpPr>
          <a:xfrm>
            <a:off x="7101457" y="-555803"/>
            <a:ext cx="2678236" cy="2874159"/>
            <a:chOff x="7101457" y="-555803"/>
            <a:chExt cx="2678236" cy="2874159"/>
          </a:xfrm>
        </p:grpSpPr>
        <p:sp>
          <p:nvSpPr>
            <p:cNvPr id="135" name="Google Shape;135;p17"/>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rot="8100000">
              <a:off x="7248573"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7"/>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0" name="Google Shape;140;p17"/>
          <p:cNvSpPr txBox="1">
            <a:spLocks noGrp="1"/>
          </p:cNvSpPr>
          <p:nvPr>
            <p:ph type="subTitle" idx="1"/>
          </p:nvPr>
        </p:nvSpPr>
        <p:spPr>
          <a:xfrm>
            <a:off x="1024822"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1" name="Google Shape;141;p17"/>
          <p:cNvSpPr txBox="1">
            <a:spLocks noGrp="1"/>
          </p:cNvSpPr>
          <p:nvPr>
            <p:ph type="subTitle" idx="2"/>
          </p:nvPr>
        </p:nvSpPr>
        <p:spPr>
          <a:xfrm>
            <a:off x="725872"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2" name="Google Shape;142;p17"/>
          <p:cNvSpPr txBox="1">
            <a:spLocks noGrp="1"/>
          </p:cNvSpPr>
          <p:nvPr>
            <p:ph type="subTitle" idx="3"/>
          </p:nvPr>
        </p:nvSpPr>
        <p:spPr>
          <a:xfrm>
            <a:off x="3638548"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3" name="Google Shape;143;p17"/>
          <p:cNvSpPr txBox="1">
            <a:spLocks noGrp="1"/>
          </p:cNvSpPr>
          <p:nvPr>
            <p:ph type="subTitle" idx="4"/>
          </p:nvPr>
        </p:nvSpPr>
        <p:spPr>
          <a:xfrm>
            <a:off x="3339598"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4" name="Google Shape;144;p17"/>
          <p:cNvSpPr txBox="1">
            <a:spLocks noGrp="1"/>
          </p:cNvSpPr>
          <p:nvPr>
            <p:ph type="subTitle" idx="5"/>
          </p:nvPr>
        </p:nvSpPr>
        <p:spPr>
          <a:xfrm>
            <a:off x="6252275" y="3271425"/>
            <a:ext cx="1866900" cy="2844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SzPts val="2000"/>
              <a:buFont typeface="Bungee"/>
              <a:buNone/>
              <a:defRPr sz="2000">
                <a:latin typeface="Bungee"/>
                <a:ea typeface="Bungee"/>
                <a:cs typeface="Bungee"/>
                <a:sym typeface="Bungee"/>
              </a:defRPr>
            </a:lvl1pPr>
            <a:lvl2pPr lvl="1" algn="ctr" rtl="0">
              <a:spcBef>
                <a:spcPts val="0"/>
              </a:spcBef>
              <a:spcAft>
                <a:spcPts val="0"/>
              </a:spcAft>
              <a:buSzPts val="2000"/>
              <a:buFont typeface="Bungee"/>
              <a:buNone/>
              <a:defRPr sz="2000">
                <a:latin typeface="Bungee"/>
                <a:ea typeface="Bungee"/>
                <a:cs typeface="Bungee"/>
                <a:sym typeface="Bungee"/>
              </a:defRPr>
            </a:lvl2pPr>
            <a:lvl3pPr lvl="2" algn="ctr" rtl="0">
              <a:spcBef>
                <a:spcPts val="0"/>
              </a:spcBef>
              <a:spcAft>
                <a:spcPts val="0"/>
              </a:spcAft>
              <a:buSzPts val="2000"/>
              <a:buFont typeface="Bungee"/>
              <a:buNone/>
              <a:defRPr sz="2000">
                <a:latin typeface="Bungee"/>
                <a:ea typeface="Bungee"/>
                <a:cs typeface="Bungee"/>
                <a:sym typeface="Bungee"/>
              </a:defRPr>
            </a:lvl3pPr>
            <a:lvl4pPr lvl="3" algn="ctr" rtl="0">
              <a:spcBef>
                <a:spcPts val="0"/>
              </a:spcBef>
              <a:spcAft>
                <a:spcPts val="0"/>
              </a:spcAft>
              <a:buSzPts val="2000"/>
              <a:buFont typeface="Bungee"/>
              <a:buNone/>
              <a:defRPr sz="2000">
                <a:latin typeface="Bungee"/>
                <a:ea typeface="Bungee"/>
                <a:cs typeface="Bungee"/>
                <a:sym typeface="Bungee"/>
              </a:defRPr>
            </a:lvl4pPr>
            <a:lvl5pPr lvl="4" algn="ctr" rtl="0">
              <a:spcBef>
                <a:spcPts val="0"/>
              </a:spcBef>
              <a:spcAft>
                <a:spcPts val="0"/>
              </a:spcAft>
              <a:buSzPts val="2000"/>
              <a:buFont typeface="Bungee"/>
              <a:buNone/>
              <a:defRPr sz="2000">
                <a:latin typeface="Bungee"/>
                <a:ea typeface="Bungee"/>
                <a:cs typeface="Bungee"/>
                <a:sym typeface="Bungee"/>
              </a:defRPr>
            </a:lvl5pPr>
            <a:lvl6pPr lvl="5" algn="ctr" rtl="0">
              <a:spcBef>
                <a:spcPts val="0"/>
              </a:spcBef>
              <a:spcAft>
                <a:spcPts val="0"/>
              </a:spcAft>
              <a:buSzPts val="2000"/>
              <a:buFont typeface="Bungee"/>
              <a:buNone/>
              <a:defRPr sz="2000">
                <a:latin typeface="Bungee"/>
                <a:ea typeface="Bungee"/>
                <a:cs typeface="Bungee"/>
                <a:sym typeface="Bungee"/>
              </a:defRPr>
            </a:lvl6pPr>
            <a:lvl7pPr lvl="6" algn="ctr" rtl="0">
              <a:spcBef>
                <a:spcPts val="0"/>
              </a:spcBef>
              <a:spcAft>
                <a:spcPts val="0"/>
              </a:spcAft>
              <a:buSzPts val="2000"/>
              <a:buFont typeface="Bungee"/>
              <a:buNone/>
              <a:defRPr sz="2000">
                <a:latin typeface="Bungee"/>
                <a:ea typeface="Bungee"/>
                <a:cs typeface="Bungee"/>
                <a:sym typeface="Bungee"/>
              </a:defRPr>
            </a:lvl7pPr>
            <a:lvl8pPr lvl="7" algn="ctr" rtl="0">
              <a:spcBef>
                <a:spcPts val="0"/>
              </a:spcBef>
              <a:spcAft>
                <a:spcPts val="0"/>
              </a:spcAft>
              <a:buSzPts val="2000"/>
              <a:buFont typeface="Bungee"/>
              <a:buNone/>
              <a:defRPr sz="2000">
                <a:latin typeface="Bungee"/>
                <a:ea typeface="Bungee"/>
                <a:cs typeface="Bungee"/>
                <a:sym typeface="Bungee"/>
              </a:defRPr>
            </a:lvl8pPr>
            <a:lvl9pPr lvl="8" algn="ctr"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45" name="Google Shape;145;p17"/>
          <p:cNvSpPr txBox="1">
            <a:spLocks noGrp="1"/>
          </p:cNvSpPr>
          <p:nvPr>
            <p:ph type="subTitle" idx="6"/>
          </p:nvPr>
        </p:nvSpPr>
        <p:spPr>
          <a:xfrm>
            <a:off x="5953325" y="3592975"/>
            <a:ext cx="2464800" cy="75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6" name="Google Shape;146;p17"/>
          <p:cNvSpPr txBox="1">
            <a:spLocks noGrp="1"/>
          </p:cNvSpPr>
          <p:nvPr>
            <p:ph type="title" idx="7" hasCustomPrompt="1"/>
          </p:nvPr>
        </p:nvSpPr>
        <p:spPr>
          <a:xfrm>
            <a:off x="1024822"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47" name="Google Shape;147;p17"/>
          <p:cNvSpPr txBox="1">
            <a:spLocks noGrp="1"/>
          </p:cNvSpPr>
          <p:nvPr>
            <p:ph type="title" idx="8" hasCustomPrompt="1"/>
          </p:nvPr>
        </p:nvSpPr>
        <p:spPr>
          <a:xfrm>
            <a:off x="3638548"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48" name="Google Shape;148;p17"/>
          <p:cNvSpPr txBox="1">
            <a:spLocks noGrp="1"/>
          </p:cNvSpPr>
          <p:nvPr>
            <p:ph type="title" idx="9" hasCustomPrompt="1"/>
          </p:nvPr>
        </p:nvSpPr>
        <p:spPr>
          <a:xfrm>
            <a:off x="6252275" y="1721850"/>
            <a:ext cx="1866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76" name="Google Shape;176;p20"/>
          <p:cNvSpPr txBox="1">
            <a:spLocks noGrp="1"/>
          </p:cNvSpPr>
          <p:nvPr>
            <p:ph type="subTitle" idx="1"/>
          </p:nvPr>
        </p:nvSpPr>
        <p:spPr>
          <a:xfrm>
            <a:off x="5187300" y="1429275"/>
            <a:ext cx="3236700" cy="295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77" name="Google Shape;177;p20"/>
          <p:cNvSpPr/>
          <p:nvPr/>
        </p:nvSpPr>
        <p:spPr>
          <a:xfrm>
            <a:off x="-601650" y="34334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78" name="Google Shape;178;p20"/>
          <p:cNvSpPr/>
          <p:nvPr/>
        </p:nvSpPr>
        <p:spPr>
          <a:xfrm rot="8100000">
            <a:off x="7648502" y="-1584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0"/>
          <p:cNvSpPr/>
          <p:nvPr/>
        </p:nvSpPr>
        <p:spPr>
          <a:xfrm rot="8100000">
            <a:off x="6837142" y="2492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4"/>
          <p:cNvSpPr txBox="1">
            <a:spLocks noGrp="1"/>
          </p:cNvSpPr>
          <p:nvPr>
            <p:ph type="ctrTitle"/>
          </p:nvPr>
        </p:nvSpPr>
        <p:spPr>
          <a:xfrm>
            <a:off x="872400" y="604225"/>
            <a:ext cx="5247300" cy="10545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Font typeface="Bungee"/>
              <a:buNone/>
              <a:defRPr sz="7200">
                <a:latin typeface="Bungee"/>
                <a:ea typeface="Bungee"/>
                <a:cs typeface="Bungee"/>
                <a:sym typeface="Bungee"/>
              </a:defRPr>
            </a:lvl1pPr>
            <a:lvl2pPr lvl="1" rtl="0">
              <a:spcBef>
                <a:spcPts val="0"/>
              </a:spcBef>
              <a:spcAft>
                <a:spcPts val="0"/>
              </a:spcAft>
              <a:buSzPts val="5200"/>
              <a:buFont typeface="Bungee"/>
              <a:buNone/>
              <a:defRPr sz="5200">
                <a:latin typeface="Bungee"/>
                <a:ea typeface="Bungee"/>
                <a:cs typeface="Bungee"/>
                <a:sym typeface="Bungee"/>
              </a:defRPr>
            </a:lvl2pPr>
            <a:lvl3pPr lvl="2" rtl="0">
              <a:spcBef>
                <a:spcPts val="0"/>
              </a:spcBef>
              <a:spcAft>
                <a:spcPts val="0"/>
              </a:spcAft>
              <a:buSzPts val="5200"/>
              <a:buFont typeface="Bungee"/>
              <a:buNone/>
              <a:defRPr sz="5200">
                <a:latin typeface="Bungee"/>
                <a:ea typeface="Bungee"/>
                <a:cs typeface="Bungee"/>
                <a:sym typeface="Bungee"/>
              </a:defRPr>
            </a:lvl3pPr>
            <a:lvl4pPr lvl="3" rtl="0">
              <a:spcBef>
                <a:spcPts val="0"/>
              </a:spcBef>
              <a:spcAft>
                <a:spcPts val="0"/>
              </a:spcAft>
              <a:buSzPts val="5200"/>
              <a:buFont typeface="Bungee"/>
              <a:buNone/>
              <a:defRPr sz="5200">
                <a:latin typeface="Bungee"/>
                <a:ea typeface="Bungee"/>
                <a:cs typeface="Bungee"/>
                <a:sym typeface="Bungee"/>
              </a:defRPr>
            </a:lvl4pPr>
            <a:lvl5pPr lvl="4" rtl="0">
              <a:spcBef>
                <a:spcPts val="0"/>
              </a:spcBef>
              <a:spcAft>
                <a:spcPts val="0"/>
              </a:spcAft>
              <a:buSzPts val="5200"/>
              <a:buFont typeface="Bungee"/>
              <a:buNone/>
              <a:defRPr sz="5200">
                <a:latin typeface="Bungee"/>
                <a:ea typeface="Bungee"/>
                <a:cs typeface="Bungee"/>
                <a:sym typeface="Bungee"/>
              </a:defRPr>
            </a:lvl5pPr>
            <a:lvl6pPr lvl="5" rtl="0">
              <a:spcBef>
                <a:spcPts val="0"/>
              </a:spcBef>
              <a:spcAft>
                <a:spcPts val="0"/>
              </a:spcAft>
              <a:buSzPts val="5200"/>
              <a:buFont typeface="Bungee"/>
              <a:buNone/>
              <a:defRPr sz="5200">
                <a:latin typeface="Bungee"/>
                <a:ea typeface="Bungee"/>
                <a:cs typeface="Bungee"/>
                <a:sym typeface="Bungee"/>
              </a:defRPr>
            </a:lvl6pPr>
            <a:lvl7pPr lvl="6" rtl="0">
              <a:spcBef>
                <a:spcPts val="0"/>
              </a:spcBef>
              <a:spcAft>
                <a:spcPts val="0"/>
              </a:spcAft>
              <a:buSzPts val="5200"/>
              <a:buFont typeface="Bungee"/>
              <a:buNone/>
              <a:defRPr sz="5200">
                <a:latin typeface="Bungee"/>
                <a:ea typeface="Bungee"/>
                <a:cs typeface="Bungee"/>
                <a:sym typeface="Bungee"/>
              </a:defRPr>
            </a:lvl7pPr>
            <a:lvl8pPr lvl="7" rtl="0">
              <a:spcBef>
                <a:spcPts val="0"/>
              </a:spcBef>
              <a:spcAft>
                <a:spcPts val="0"/>
              </a:spcAft>
              <a:buSzPts val="5200"/>
              <a:buFont typeface="Bungee"/>
              <a:buNone/>
              <a:defRPr sz="5200">
                <a:latin typeface="Bungee"/>
                <a:ea typeface="Bungee"/>
                <a:cs typeface="Bungee"/>
                <a:sym typeface="Bungee"/>
              </a:defRPr>
            </a:lvl8pPr>
            <a:lvl9pPr lvl="8" rtl="0">
              <a:spcBef>
                <a:spcPts val="0"/>
              </a:spcBef>
              <a:spcAft>
                <a:spcPts val="0"/>
              </a:spcAft>
              <a:buSzPts val="5200"/>
              <a:buFont typeface="Bungee"/>
              <a:buNone/>
              <a:defRPr sz="5200">
                <a:latin typeface="Bungee"/>
                <a:ea typeface="Bungee"/>
                <a:cs typeface="Bungee"/>
                <a:sym typeface="Bungee"/>
              </a:defRPr>
            </a:lvl9pPr>
          </a:lstStyle>
          <a:p>
            <a:endParaRPr/>
          </a:p>
        </p:txBody>
      </p:sp>
      <p:sp>
        <p:nvSpPr>
          <p:cNvPr id="219" name="Google Shape;219;p24"/>
          <p:cNvSpPr txBox="1">
            <a:spLocks noGrp="1"/>
          </p:cNvSpPr>
          <p:nvPr>
            <p:ph type="subTitle" idx="1"/>
          </p:nvPr>
        </p:nvSpPr>
        <p:spPr>
          <a:xfrm>
            <a:off x="948600" y="1658725"/>
            <a:ext cx="4283100" cy="37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6"/>
              </a:buClr>
              <a:buSzPts val="2800"/>
              <a:buFont typeface="Inter Medium"/>
              <a:buNone/>
              <a:defRPr>
                <a:solidFill>
                  <a:schemeClr val="accent6"/>
                </a:solidFill>
                <a:latin typeface="Inter Medium"/>
                <a:ea typeface="Inter Medium"/>
                <a:cs typeface="Inter Medium"/>
                <a:sym typeface="Inter Medium"/>
              </a:defRPr>
            </a:lvl1pPr>
            <a:lvl2pPr lvl="1"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2pPr>
            <a:lvl3pPr lvl="2"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3pPr>
            <a:lvl4pPr lvl="3"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4pPr>
            <a:lvl5pPr lvl="4"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5pPr>
            <a:lvl6pPr lvl="5"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6pPr>
            <a:lvl7pPr lvl="6"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7pPr>
            <a:lvl8pPr lvl="7"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8pPr>
            <a:lvl9pPr lvl="8" rtl="0">
              <a:lnSpc>
                <a:spcPct val="100000"/>
              </a:lnSpc>
              <a:spcBef>
                <a:spcPts val="0"/>
              </a:spcBef>
              <a:spcAft>
                <a:spcPts val="0"/>
              </a:spcAft>
              <a:buClr>
                <a:schemeClr val="accent6"/>
              </a:buClr>
              <a:buSzPts val="2800"/>
              <a:buFont typeface="Inter Medium"/>
              <a:buNone/>
              <a:defRPr sz="2800">
                <a:solidFill>
                  <a:schemeClr val="accent6"/>
                </a:solidFill>
                <a:latin typeface="Inter Medium"/>
                <a:ea typeface="Inter Medium"/>
                <a:cs typeface="Inter Medium"/>
                <a:sym typeface="Inter Medium"/>
              </a:defRPr>
            </a:lvl9pPr>
          </a:lstStyle>
          <a:p>
            <a:endParaRPr/>
          </a:p>
        </p:txBody>
      </p:sp>
      <p:sp>
        <p:nvSpPr>
          <p:cNvPr id="220" name="Google Shape;220;p24"/>
          <p:cNvSpPr/>
          <p:nvPr/>
        </p:nvSpPr>
        <p:spPr>
          <a:xfrm rot="8100000">
            <a:off x="7569270" y="-591775"/>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8100000">
            <a:off x="7072692" y="-158351"/>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rot="-8100000">
            <a:off x="-899329" y="4056087"/>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rot="-8100000">
            <a:off x="-387431" y="3399477"/>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txBox="1">
            <a:spLocks noGrp="1"/>
          </p:cNvSpPr>
          <p:nvPr>
            <p:ph type="subTitle" idx="2"/>
          </p:nvPr>
        </p:nvSpPr>
        <p:spPr>
          <a:xfrm>
            <a:off x="948600" y="2159025"/>
            <a:ext cx="4283100" cy="75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Inter"/>
              <a:buNone/>
              <a:defRPr>
                <a:latin typeface="Inter"/>
                <a:ea typeface="Inter"/>
                <a:cs typeface="Inter"/>
                <a:sym typeface="Inter"/>
              </a:defRPr>
            </a:lvl1pPr>
            <a:lvl2pPr lvl="1" rtl="0">
              <a:lnSpc>
                <a:spcPct val="100000"/>
              </a:lnSpc>
              <a:spcBef>
                <a:spcPts val="0"/>
              </a:spcBef>
              <a:spcAft>
                <a:spcPts val="0"/>
              </a:spcAft>
              <a:buSzPts val="2800"/>
              <a:buFont typeface="Inter"/>
              <a:buNone/>
              <a:defRPr sz="2800">
                <a:latin typeface="Inter"/>
                <a:ea typeface="Inter"/>
                <a:cs typeface="Inter"/>
                <a:sym typeface="Inter"/>
              </a:defRPr>
            </a:lvl2pPr>
            <a:lvl3pPr lvl="2" rtl="0">
              <a:lnSpc>
                <a:spcPct val="100000"/>
              </a:lnSpc>
              <a:spcBef>
                <a:spcPts val="0"/>
              </a:spcBef>
              <a:spcAft>
                <a:spcPts val="0"/>
              </a:spcAft>
              <a:buSzPts val="2800"/>
              <a:buFont typeface="Inter"/>
              <a:buNone/>
              <a:defRPr sz="2800">
                <a:latin typeface="Inter"/>
                <a:ea typeface="Inter"/>
                <a:cs typeface="Inter"/>
                <a:sym typeface="Inter"/>
              </a:defRPr>
            </a:lvl3pPr>
            <a:lvl4pPr lvl="3" rtl="0">
              <a:lnSpc>
                <a:spcPct val="100000"/>
              </a:lnSpc>
              <a:spcBef>
                <a:spcPts val="0"/>
              </a:spcBef>
              <a:spcAft>
                <a:spcPts val="0"/>
              </a:spcAft>
              <a:buSzPts val="2800"/>
              <a:buFont typeface="Inter"/>
              <a:buNone/>
              <a:defRPr sz="2800">
                <a:latin typeface="Inter"/>
                <a:ea typeface="Inter"/>
                <a:cs typeface="Inter"/>
                <a:sym typeface="Inter"/>
              </a:defRPr>
            </a:lvl4pPr>
            <a:lvl5pPr lvl="4" rtl="0">
              <a:lnSpc>
                <a:spcPct val="100000"/>
              </a:lnSpc>
              <a:spcBef>
                <a:spcPts val="0"/>
              </a:spcBef>
              <a:spcAft>
                <a:spcPts val="0"/>
              </a:spcAft>
              <a:buSzPts val="2800"/>
              <a:buFont typeface="Inter"/>
              <a:buNone/>
              <a:defRPr sz="2800">
                <a:latin typeface="Inter"/>
                <a:ea typeface="Inter"/>
                <a:cs typeface="Inter"/>
                <a:sym typeface="Inter"/>
              </a:defRPr>
            </a:lvl5pPr>
            <a:lvl6pPr lvl="5" rtl="0">
              <a:lnSpc>
                <a:spcPct val="100000"/>
              </a:lnSpc>
              <a:spcBef>
                <a:spcPts val="0"/>
              </a:spcBef>
              <a:spcAft>
                <a:spcPts val="0"/>
              </a:spcAft>
              <a:buSzPts val="2800"/>
              <a:buFont typeface="Inter"/>
              <a:buNone/>
              <a:defRPr sz="2800">
                <a:latin typeface="Inter"/>
                <a:ea typeface="Inter"/>
                <a:cs typeface="Inter"/>
                <a:sym typeface="Inter"/>
              </a:defRPr>
            </a:lvl6pPr>
            <a:lvl7pPr lvl="6" rtl="0">
              <a:lnSpc>
                <a:spcPct val="100000"/>
              </a:lnSpc>
              <a:spcBef>
                <a:spcPts val="0"/>
              </a:spcBef>
              <a:spcAft>
                <a:spcPts val="0"/>
              </a:spcAft>
              <a:buSzPts val="2800"/>
              <a:buFont typeface="Inter"/>
              <a:buNone/>
              <a:defRPr sz="2800">
                <a:latin typeface="Inter"/>
                <a:ea typeface="Inter"/>
                <a:cs typeface="Inter"/>
                <a:sym typeface="Inter"/>
              </a:defRPr>
            </a:lvl7pPr>
            <a:lvl8pPr lvl="7" rtl="0">
              <a:lnSpc>
                <a:spcPct val="100000"/>
              </a:lnSpc>
              <a:spcBef>
                <a:spcPts val="0"/>
              </a:spcBef>
              <a:spcAft>
                <a:spcPts val="0"/>
              </a:spcAft>
              <a:buSzPts val="2800"/>
              <a:buFont typeface="Inter"/>
              <a:buNone/>
              <a:defRPr sz="2800">
                <a:latin typeface="Inter"/>
                <a:ea typeface="Inter"/>
                <a:cs typeface="Inter"/>
                <a:sym typeface="Inter"/>
              </a:defRPr>
            </a:lvl8pPr>
            <a:lvl9pPr lvl="8" rtl="0">
              <a:lnSpc>
                <a:spcPct val="100000"/>
              </a:lnSpc>
              <a:spcBef>
                <a:spcPts val="0"/>
              </a:spcBef>
              <a:spcAft>
                <a:spcPts val="0"/>
              </a:spcAft>
              <a:buSzPts val="2800"/>
              <a:buFont typeface="Inter"/>
              <a:buNone/>
              <a:defRPr sz="2800">
                <a:latin typeface="Inter"/>
                <a:ea typeface="Inter"/>
                <a:cs typeface="Inter"/>
                <a:sym typeface="Inter"/>
              </a:defRPr>
            </a:lvl9pPr>
          </a:lstStyle>
          <a:p>
            <a:endParaRPr/>
          </a:p>
        </p:txBody>
      </p:sp>
      <p:sp>
        <p:nvSpPr>
          <p:cNvPr id="225" name="Google Shape;225;p24"/>
          <p:cNvSpPr txBox="1"/>
          <p:nvPr/>
        </p:nvSpPr>
        <p:spPr>
          <a:xfrm>
            <a:off x="872400" y="3874350"/>
            <a:ext cx="44529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SECTION_HEADER_1_1">
    <p:bg>
      <p:bgPr>
        <a:blipFill>
          <a:blip r:embed="rId2">
            <a:alphaModFix/>
          </a:blip>
          <a:stretch>
            <a:fillRect/>
          </a:stretch>
        </a:blipFill>
        <a:effectLst/>
      </p:bgPr>
    </p:bg>
    <p:spTree>
      <p:nvGrpSpPr>
        <p:cNvPr id="1" name="Shape 22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ONE_COLUMN_TEXT_1_2">
    <p:bg>
      <p:bgPr>
        <a:blipFill>
          <a:blip r:embed="rId2">
            <a:alphaModFix/>
          </a:blip>
          <a:stretch>
            <a:fillRect/>
          </a:stretch>
        </a:blip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TITLE_ONLY_1_1">
    <p:bg>
      <p:bgPr>
        <a:blipFill>
          <a:blip r:embed="rId2">
            <a:alphaModFix/>
          </a:blip>
          <a:stretch>
            <a:fillRect/>
          </a:stretch>
        </a:blipFill>
        <a:effectLst/>
      </p:bgPr>
    </p:bg>
    <p:spTree>
      <p:nvGrpSpPr>
        <p:cNvPr id="1" name="Shape 22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TITLE_1_1">
    <p:bg>
      <p:bgPr>
        <a:blipFill>
          <a:blip r:embed="rId2">
            <a:alphaModFix/>
          </a:blip>
          <a:stretch>
            <a:fillRect/>
          </a:stretch>
        </a:blipFill>
        <a:effectLst/>
      </p:bgPr>
    </p:bg>
    <p:spTree>
      <p:nvGrpSpPr>
        <p:cNvPr id="1" name="Shape 2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68600" y="2820534"/>
            <a:ext cx="3132600" cy="560100"/>
          </a:xfrm>
          <a:prstGeom prst="rect">
            <a:avLst/>
          </a:prstGeom>
        </p:spPr>
        <p:txBody>
          <a:bodyPr spcFirstLastPara="1" wrap="square" lIns="91425" tIns="91425" rIns="91425" bIns="91425" anchor="ctr" anchorCtr="0">
            <a:noAutofit/>
          </a:bodyPr>
          <a:lstStyle>
            <a:lvl1pPr lvl="0" algn="r">
              <a:lnSpc>
                <a:spcPct val="150000"/>
              </a:lnSpc>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5068600" y="1059788"/>
            <a:ext cx="3132600" cy="147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accent6"/>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 name="Google Shape;18;p3"/>
          <p:cNvSpPr txBox="1">
            <a:spLocks noGrp="1"/>
          </p:cNvSpPr>
          <p:nvPr>
            <p:ph type="subTitle" idx="1"/>
          </p:nvPr>
        </p:nvSpPr>
        <p:spPr>
          <a:xfrm>
            <a:off x="5068600" y="3586913"/>
            <a:ext cx="3132600" cy="4968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9" name="Google Shape;19;p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4" name="Google Shape;24;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4"/>
          <p:cNvSpPr/>
          <p:nvPr/>
        </p:nvSpPr>
        <p:spPr>
          <a:xfrm rot="2700000">
            <a:off x="7952397" y="-241774"/>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rot="2700000">
            <a:off x="8256806" y="1056283"/>
            <a:ext cx="943988" cy="94398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1"/>
          <p:cNvSpPr txBox="1">
            <a:spLocks noGrp="1"/>
          </p:cNvSpPr>
          <p:nvPr>
            <p:ph type="title" hasCustomPrompt="1"/>
          </p:nvPr>
        </p:nvSpPr>
        <p:spPr>
          <a:xfrm>
            <a:off x="962325" y="1779672"/>
            <a:ext cx="7219200" cy="103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7" name="Google Shape;77;p11"/>
          <p:cNvSpPr txBox="1">
            <a:spLocks noGrp="1"/>
          </p:cNvSpPr>
          <p:nvPr>
            <p:ph type="subTitle" idx="1"/>
          </p:nvPr>
        </p:nvSpPr>
        <p:spPr>
          <a:xfrm>
            <a:off x="1397200" y="3222975"/>
            <a:ext cx="6354600" cy="408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78" name="Google Shape;78;p11"/>
          <p:cNvSpPr/>
          <p:nvPr/>
        </p:nvSpPr>
        <p:spPr>
          <a:xfrm rot="-8100000" flipH="1">
            <a:off x="-654176" y="-234674"/>
            <a:ext cx="1918946" cy="191894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8100000" flipH="1">
            <a:off x="1197479" y="173098"/>
            <a:ext cx="878651" cy="878439"/>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rot="429113" flipH="1">
            <a:off x="6291742" y="35168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1" name="Google Shape;81;p11"/>
          <p:cNvSpPr/>
          <p:nvPr/>
        </p:nvSpPr>
        <p:spPr>
          <a:xfrm rot="429113" flipH="1">
            <a:off x="6577342" y="30464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82" name="Google Shape;82;p11"/>
          <p:cNvSpPr/>
          <p:nvPr/>
        </p:nvSpPr>
        <p:spPr>
          <a:xfrm rot="-8100000" flipH="1">
            <a:off x="7727877" y="74639"/>
            <a:ext cx="1794637" cy="179421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rot="-8100000" flipH="1">
            <a:off x="6757806" y="-77886"/>
            <a:ext cx="1307582" cy="1307370"/>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1"/>
          <p:cNvGrpSpPr/>
          <p:nvPr/>
        </p:nvGrpSpPr>
        <p:grpSpPr>
          <a:xfrm rot="-5400000" flipH="1">
            <a:off x="-866421" y="3272984"/>
            <a:ext cx="2196000" cy="2874159"/>
            <a:chOff x="7583692" y="-555803"/>
            <a:chExt cx="2196000" cy="2874159"/>
          </a:xfrm>
        </p:grpSpPr>
        <p:sp>
          <p:nvSpPr>
            <p:cNvPr id="85" name="Google Shape;85;p11"/>
            <p:cNvSpPr/>
            <p:nvPr/>
          </p:nvSpPr>
          <p:spPr>
            <a:xfrm rot="8100000">
              <a:off x="7905289"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rot="8099496">
              <a:off x="7958592" y="572560"/>
              <a:ext cx="1446528" cy="144589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Bungee"/>
              <a:buNone/>
              <a:defRPr>
                <a:solidFill>
                  <a:schemeClr val="dk1"/>
                </a:solidFill>
                <a:latin typeface="Bungee"/>
                <a:ea typeface="Bungee"/>
                <a:cs typeface="Bungee"/>
                <a:sym typeface="Bungee"/>
              </a:defRPr>
            </a:lvl1pPr>
            <a:lvl2pPr lvl="1"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2pPr>
            <a:lvl3pPr lvl="2"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3pPr>
            <a:lvl4pPr lvl="3"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4pPr>
            <a:lvl5pPr lvl="4"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5pPr>
            <a:lvl6pPr lvl="5"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6pPr>
            <a:lvl7pPr lvl="6"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7pPr>
            <a:lvl8pPr lvl="7"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8pPr>
            <a:lvl9pPr lvl="8" rtl="0">
              <a:spcBef>
                <a:spcPts val="0"/>
              </a:spcBef>
              <a:spcAft>
                <a:spcPts val="0"/>
              </a:spcAft>
              <a:buClr>
                <a:schemeClr val="dk1"/>
              </a:buClr>
              <a:buSzPts val="2800"/>
              <a:buFont typeface="Bungee"/>
              <a:buNone/>
              <a:defRPr sz="2800">
                <a:solidFill>
                  <a:schemeClr val="dk1"/>
                </a:solidFill>
                <a:latin typeface="Bungee"/>
                <a:ea typeface="Bungee"/>
                <a:cs typeface="Bungee"/>
                <a:sym typeface="Bungee"/>
              </a:defRPr>
            </a:lvl9pPr>
          </a:lstStyle>
          <a:p>
            <a:endParaRPr/>
          </a:p>
        </p:txBody>
      </p:sp>
      <p:sp>
        <p:nvSpPr>
          <p:cNvPr id="90" name="Google Shape;90;p13"/>
          <p:cNvSpPr txBox="1">
            <a:spLocks noGrp="1"/>
          </p:cNvSpPr>
          <p:nvPr>
            <p:ph type="title" idx="2" hasCustomPrompt="1"/>
          </p:nvPr>
        </p:nvSpPr>
        <p:spPr>
          <a:xfrm>
            <a:off x="49125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1" name="Google Shape;91;p13"/>
          <p:cNvSpPr txBox="1">
            <a:spLocks noGrp="1"/>
          </p:cNvSpPr>
          <p:nvPr>
            <p:ph type="subTitle" idx="1"/>
          </p:nvPr>
        </p:nvSpPr>
        <p:spPr>
          <a:xfrm>
            <a:off x="1829175" y="1744674"/>
            <a:ext cx="2663400" cy="405900"/>
          </a:xfrm>
          <a:prstGeom prst="rect">
            <a:avLst/>
          </a:prstGeom>
        </p:spPr>
        <p:txBody>
          <a:bodyPr spcFirstLastPara="1" wrap="square" lIns="91425" tIns="91425" rIns="91425" bIns="91425" anchor="ctr" anchorCtr="0">
            <a:noAutofit/>
          </a:bodyPr>
          <a:lstStyle>
            <a:lvl1pPr lvl="0">
              <a:lnSpc>
                <a:spcPct val="150000"/>
              </a:lnSpc>
              <a:spcBef>
                <a:spcPts val="0"/>
              </a:spcBef>
              <a:spcAft>
                <a:spcPts val="0"/>
              </a:spcAft>
              <a:buSzPts val="2000"/>
              <a:buFont typeface="Bungee"/>
              <a:buNone/>
              <a:defRPr sz="2000">
                <a:latin typeface="Bungee"/>
                <a:ea typeface="Bungee"/>
                <a:cs typeface="Bungee"/>
                <a:sym typeface="Bungee"/>
              </a:defRPr>
            </a:lvl1pPr>
            <a:lvl2pPr lvl="1">
              <a:spcBef>
                <a:spcPts val="0"/>
              </a:spcBef>
              <a:spcAft>
                <a:spcPts val="0"/>
              </a:spcAft>
              <a:buSzPts val="2000"/>
              <a:buFont typeface="Bungee"/>
              <a:buNone/>
              <a:defRPr sz="2000">
                <a:latin typeface="Bungee"/>
                <a:ea typeface="Bungee"/>
                <a:cs typeface="Bungee"/>
                <a:sym typeface="Bungee"/>
              </a:defRPr>
            </a:lvl2pPr>
            <a:lvl3pPr lvl="2">
              <a:spcBef>
                <a:spcPts val="0"/>
              </a:spcBef>
              <a:spcAft>
                <a:spcPts val="0"/>
              </a:spcAft>
              <a:buSzPts val="2000"/>
              <a:buFont typeface="Bungee"/>
              <a:buNone/>
              <a:defRPr sz="2000">
                <a:latin typeface="Bungee"/>
                <a:ea typeface="Bungee"/>
                <a:cs typeface="Bungee"/>
                <a:sym typeface="Bungee"/>
              </a:defRPr>
            </a:lvl3pPr>
            <a:lvl4pPr lvl="3">
              <a:spcBef>
                <a:spcPts val="0"/>
              </a:spcBef>
              <a:spcAft>
                <a:spcPts val="0"/>
              </a:spcAft>
              <a:buSzPts val="2000"/>
              <a:buFont typeface="Bungee"/>
              <a:buNone/>
              <a:defRPr sz="2000">
                <a:latin typeface="Bungee"/>
                <a:ea typeface="Bungee"/>
                <a:cs typeface="Bungee"/>
                <a:sym typeface="Bungee"/>
              </a:defRPr>
            </a:lvl4pPr>
            <a:lvl5pPr lvl="4">
              <a:spcBef>
                <a:spcPts val="0"/>
              </a:spcBef>
              <a:spcAft>
                <a:spcPts val="0"/>
              </a:spcAft>
              <a:buSzPts val="2000"/>
              <a:buFont typeface="Bungee"/>
              <a:buNone/>
              <a:defRPr sz="2000">
                <a:latin typeface="Bungee"/>
                <a:ea typeface="Bungee"/>
                <a:cs typeface="Bungee"/>
                <a:sym typeface="Bungee"/>
              </a:defRPr>
            </a:lvl5pPr>
            <a:lvl6pPr lvl="5">
              <a:spcBef>
                <a:spcPts val="0"/>
              </a:spcBef>
              <a:spcAft>
                <a:spcPts val="0"/>
              </a:spcAft>
              <a:buSzPts val="2000"/>
              <a:buFont typeface="Bungee"/>
              <a:buNone/>
              <a:defRPr sz="2000">
                <a:latin typeface="Bungee"/>
                <a:ea typeface="Bungee"/>
                <a:cs typeface="Bungee"/>
                <a:sym typeface="Bungee"/>
              </a:defRPr>
            </a:lvl6pPr>
            <a:lvl7pPr lvl="6">
              <a:spcBef>
                <a:spcPts val="0"/>
              </a:spcBef>
              <a:spcAft>
                <a:spcPts val="0"/>
              </a:spcAft>
              <a:buSzPts val="2000"/>
              <a:buFont typeface="Bungee"/>
              <a:buNone/>
              <a:defRPr sz="2000">
                <a:latin typeface="Bungee"/>
                <a:ea typeface="Bungee"/>
                <a:cs typeface="Bungee"/>
                <a:sym typeface="Bungee"/>
              </a:defRPr>
            </a:lvl7pPr>
            <a:lvl8pPr lvl="7">
              <a:spcBef>
                <a:spcPts val="0"/>
              </a:spcBef>
              <a:spcAft>
                <a:spcPts val="0"/>
              </a:spcAft>
              <a:buSzPts val="2000"/>
              <a:buFont typeface="Bungee"/>
              <a:buNone/>
              <a:defRPr sz="2000">
                <a:latin typeface="Bungee"/>
                <a:ea typeface="Bungee"/>
                <a:cs typeface="Bungee"/>
                <a:sym typeface="Bungee"/>
              </a:defRPr>
            </a:lvl8pPr>
            <a:lvl9pPr lvl="8">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2" name="Google Shape;92;p13"/>
          <p:cNvSpPr txBox="1">
            <a:spLocks noGrp="1"/>
          </p:cNvSpPr>
          <p:nvPr>
            <p:ph type="subTitle" idx="3"/>
          </p:nvPr>
        </p:nvSpPr>
        <p:spPr>
          <a:xfrm>
            <a:off x="1829175"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3" name="Google Shape;93;p13"/>
          <p:cNvSpPr txBox="1">
            <a:spLocks noGrp="1"/>
          </p:cNvSpPr>
          <p:nvPr>
            <p:ph type="title" idx="4" hasCustomPrompt="1"/>
          </p:nvPr>
        </p:nvSpPr>
        <p:spPr>
          <a:xfrm>
            <a:off x="4709100" y="1681900"/>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4" name="Google Shape;94;p13"/>
          <p:cNvSpPr txBox="1">
            <a:spLocks noGrp="1"/>
          </p:cNvSpPr>
          <p:nvPr>
            <p:ph type="subTitle" idx="5"/>
          </p:nvPr>
        </p:nvSpPr>
        <p:spPr>
          <a:xfrm>
            <a:off x="6023200" y="1731400"/>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5" name="Google Shape;95;p13"/>
          <p:cNvSpPr txBox="1">
            <a:spLocks noGrp="1"/>
          </p:cNvSpPr>
          <p:nvPr>
            <p:ph type="subTitle" idx="6"/>
          </p:nvPr>
        </p:nvSpPr>
        <p:spPr>
          <a:xfrm>
            <a:off x="6023200" y="2296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3"/>
          <p:cNvSpPr txBox="1">
            <a:spLocks noGrp="1"/>
          </p:cNvSpPr>
          <p:nvPr>
            <p:ph type="title" idx="7" hasCustomPrompt="1"/>
          </p:nvPr>
        </p:nvSpPr>
        <p:spPr>
          <a:xfrm>
            <a:off x="49125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97" name="Google Shape;97;p13"/>
          <p:cNvSpPr txBox="1">
            <a:spLocks noGrp="1"/>
          </p:cNvSpPr>
          <p:nvPr>
            <p:ph type="subTitle" idx="8"/>
          </p:nvPr>
        </p:nvSpPr>
        <p:spPr>
          <a:xfrm>
            <a:off x="1829175"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98" name="Google Shape;98;p13"/>
          <p:cNvSpPr txBox="1">
            <a:spLocks noGrp="1"/>
          </p:cNvSpPr>
          <p:nvPr>
            <p:ph type="subTitle" idx="9"/>
          </p:nvPr>
        </p:nvSpPr>
        <p:spPr>
          <a:xfrm>
            <a:off x="1829175"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9" name="Google Shape;99;p13"/>
          <p:cNvSpPr txBox="1">
            <a:spLocks noGrp="1"/>
          </p:cNvSpPr>
          <p:nvPr>
            <p:ph type="title" idx="13" hasCustomPrompt="1"/>
          </p:nvPr>
        </p:nvSpPr>
        <p:spPr>
          <a:xfrm>
            <a:off x="4709100" y="3357275"/>
            <a:ext cx="1247700" cy="572700"/>
          </a:xfrm>
          <a:prstGeom prst="rect">
            <a:avLst/>
          </a:prstGeom>
        </p:spPr>
        <p:txBody>
          <a:bodyPr spcFirstLastPara="1" wrap="square" lIns="91425" tIns="91425" rIns="91425" bIns="91425" anchor="ctr" anchorCtr="0">
            <a:noAutofit/>
          </a:bodyPr>
          <a:lstStyle>
            <a:lvl1pPr lvl="0" algn="ctr" rtl="0">
              <a:lnSpc>
                <a:spcPct val="150000"/>
              </a:lnSpc>
              <a:spcBef>
                <a:spcPts val="0"/>
              </a:spcBef>
              <a:spcAft>
                <a:spcPts val="0"/>
              </a:spcAft>
              <a:buClr>
                <a:schemeClr val="dk2"/>
              </a:buClr>
              <a:buSzPts val="8000"/>
              <a:buNone/>
              <a:defRPr sz="5000">
                <a:solidFill>
                  <a:schemeClr val="accent6"/>
                </a:solidFill>
              </a:defRPr>
            </a:lvl1pPr>
            <a:lvl2pPr lvl="1" algn="ctr" rtl="0">
              <a:spcBef>
                <a:spcPts val="0"/>
              </a:spcBef>
              <a:spcAft>
                <a:spcPts val="0"/>
              </a:spcAft>
              <a:buClr>
                <a:schemeClr val="dk2"/>
              </a:buClr>
              <a:buSzPts val="8000"/>
              <a:buNone/>
              <a:defRPr sz="8000">
                <a:solidFill>
                  <a:schemeClr val="dk2"/>
                </a:solidFill>
              </a:defRPr>
            </a:lvl2pPr>
            <a:lvl3pPr lvl="2" algn="ctr" rtl="0">
              <a:spcBef>
                <a:spcPts val="0"/>
              </a:spcBef>
              <a:spcAft>
                <a:spcPts val="0"/>
              </a:spcAft>
              <a:buClr>
                <a:schemeClr val="dk2"/>
              </a:buClr>
              <a:buSzPts val="8000"/>
              <a:buNone/>
              <a:defRPr sz="8000">
                <a:solidFill>
                  <a:schemeClr val="dk2"/>
                </a:solidFill>
              </a:defRPr>
            </a:lvl3pPr>
            <a:lvl4pPr lvl="3" algn="ctr" rtl="0">
              <a:spcBef>
                <a:spcPts val="0"/>
              </a:spcBef>
              <a:spcAft>
                <a:spcPts val="0"/>
              </a:spcAft>
              <a:buClr>
                <a:schemeClr val="dk2"/>
              </a:buClr>
              <a:buSzPts val="8000"/>
              <a:buNone/>
              <a:defRPr sz="8000">
                <a:solidFill>
                  <a:schemeClr val="dk2"/>
                </a:solidFill>
              </a:defRPr>
            </a:lvl4pPr>
            <a:lvl5pPr lvl="4" algn="ctr" rtl="0">
              <a:spcBef>
                <a:spcPts val="0"/>
              </a:spcBef>
              <a:spcAft>
                <a:spcPts val="0"/>
              </a:spcAft>
              <a:buClr>
                <a:schemeClr val="dk2"/>
              </a:buClr>
              <a:buSzPts val="8000"/>
              <a:buNone/>
              <a:defRPr sz="8000">
                <a:solidFill>
                  <a:schemeClr val="dk2"/>
                </a:solidFill>
              </a:defRPr>
            </a:lvl5pPr>
            <a:lvl6pPr lvl="5" algn="ctr" rtl="0">
              <a:spcBef>
                <a:spcPts val="0"/>
              </a:spcBef>
              <a:spcAft>
                <a:spcPts val="0"/>
              </a:spcAft>
              <a:buClr>
                <a:schemeClr val="dk2"/>
              </a:buClr>
              <a:buSzPts val="8000"/>
              <a:buNone/>
              <a:defRPr sz="8000">
                <a:solidFill>
                  <a:schemeClr val="dk2"/>
                </a:solidFill>
              </a:defRPr>
            </a:lvl6pPr>
            <a:lvl7pPr lvl="6" algn="ctr" rtl="0">
              <a:spcBef>
                <a:spcPts val="0"/>
              </a:spcBef>
              <a:spcAft>
                <a:spcPts val="0"/>
              </a:spcAft>
              <a:buClr>
                <a:schemeClr val="dk2"/>
              </a:buClr>
              <a:buSzPts val="8000"/>
              <a:buNone/>
              <a:defRPr sz="8000">
                <a:solidFill>
                  <a:schemeClr val="dk2"/>
                </a:solidFill>
              </a:defRPr>
            </a:lvl7pPr>
            <a:lvl8pPr lvl="7" algn="ctr" rtl="0">
              <a:spcBef>
                <a:spcPts val="0"/>
              </a:spcBef>
              <a:spcAft>
                <a:spcPts val="0"/>
              </a:spcAft>
              <a:buClr>
                <a:schemeClr val="dk2"/>
              </a:buClr>
              <a:buSzPts val="8000"/>
              <a:buNone/>
              <a:defRPr sz="8000">
                <a:solidFill>
                  <a:schemeClr val="dk2"/>
                </a:solidFill>
              </a:defRPr>
            </a:lvl8pPr>
            <a:lvl9pPr lvl="8" algn="ctr" rtl="0">
              <a:spcBef>
                <a:spcPts val="0"/>
              </a:spcBef>
              <a:spcAft>
                <a:spcPts val="0"/>
              </a:spcAft>
              <a:buClr>
                <a:schemeClr val="dk2"/>
              </a:buClr>
              <a:buSzPts val="8000"/>
              <a:buNone/>
              <a:defRPr sz="8000">
                <a:solidFill>
                  <a:schemeClr val="dk2"/>
                </a:solidFill>
              </a:defRPr>
            </a:lvl9pPr>
          </a:lstStyle>
          <a:p>
            <a:r>
              <a:t>xx%</a:t>
            </a:r>
          </a:p>
        </p:txBody>
      </p:sp>
      <p:sp>
        <p:nvSpPr>
          <p:cNvPr id="100" name="Google Shape;100;p13"/>
          <p:cNvSpPr txBox="1">
            <a:spLocks noGrp="1"/>
          </p:cNvSpPr>
          <p:nvPr>
            <p:ph type="subTitle" idx="14"/>
          </p:nvPr>
        </p:nvSpPr>
        <p:spPr>
          <a:xfrm>
            <a:off x="6023200" y="3406775"/>
            <a:ext cx="2663400" cy="473700"/>
          </a:xfrm>
          <a:prstGeom prst="rect">
            <a:avLst/>
          </a:prstGeom>
        </p:spPr>
        <p:txBody>
          <a:bodyPr spcFirstLastPara="1" wrap="square" lIns="91425" tIns="91425" rIns="91425" bIns="91425" anchor="ctr" anchorCtr="0">
            <a:noAutofit/>
          </a:bodyPr>
          <a:lstStyle>
            <a:lvl1pPr lvl="0" rtl="0">
              <a:lnSpc>
                <a:spcPct val="150000"/>
              </a:lnSpc>
              <a:spcBef>
                <a:spcPts val="0"/>
              </a:spcBef>
              <a:spcAft>
                <a:spcPts val="0"/>
              </a:spcAft>
              <a:buSzPts val="2000"/>
              <a:buFont typeface="Bungee"/>
              <a:buNone/>
              <a:defRPr sz="2000">
                <a:latin typeface="Bungee"/>
                <a:ea typeface="Bungee"/>
                <a:cs typeface="Bungee"/>
                <a:sym typeface="Bungee"/>
              </a:defRPr>
            </a:lvl1pPr>
            <a:lvl2pPr lvl="1" rtl="0">
              <a:spcBef>
                <a:spcPts val="0"/>
              </a:spcBef>
              <a:spcAft>
                <a:spcPts val="0"/>
              </a:spcAft>
              <a:buSzPts val="2000"/>
              <a:buFont typeface="Bungee"/>
              <a:buNone/>
              <a:defRPr sz="2000">
                <a:latin typeface="Bungee"/>
                <a:ea typeface="Bungee"/>
                <a:cs typeface="Bungee"/>
                <a:sym typeface="Bungee"/>
              </a:defRPr>
            </a:lvl2pPr>
            <a:lvl3pPr lvl="2" rtl="0">
              <a:spcBef>
                <a:spcPts val="0"/>
              </a:spcBef>
              <a:spcAft>
                <a:spcPts val="0"/>
              </a:spcAft>
              <a:buSzPts val="2000"/>
              <a:buFont typeface="Bungee"/>
              <a:buNone/>
              <a:defRPr sz="2000">
                <a:latin typeface="Bungee"/>
                <a:ea typeface="Bungee"/>
                <a:cs typeface="Bungee"/>
                <a:sym typeface="Bungee"/>
              </a:defRPr>
            </a:lvl3pPr>
            <a:lvl4pPr lvl="3" rtl="0">
              <a:spcBef>
                <a:spcPts val="0"/>
              </a:spcBef>
              <a:spcAft>
                <a:spcPts val="0"/>
              </a:spcAft>
              <a:buSzPts val="2000"/>
              <a:buFont typeface="Bungee"/>
              <a:buNone/>
              <a:defRPr sz="2000">
                <a:latin typeface="Bungee"/>
                <a:ea typeface="Bungee"/>
                <a:cs typeface="Bungee"/>
                <a:sym typeface="Bungee"/>
              </a:defRPr>
            </a:lvl4pPr>
            <a:lvl5pPr lvl="4" rtl="0">
              <a:spcBef>
                <a:spcPts val="0"/>
              </a:spcBef>
              <a:spcAft>
                <a:spcPts val="0"/>
              </a:spcAft>
              <a:buSzPts val="2000"/>
              <a:buFont typeface="Bungee"/>
              <a:buNone/>
              <a:defRPr sz="2000">
                <a:latin typeface="Bungee"/>
                <a:ea typeface="Bungee"/>
                <a:cs typeface="Bungee"/>
                <a:sym typeface="Bungee"/>
              </a:defRPr>
            </a:lvl5pPr>
            <a:lvl6pPr lvl="5" rtl="0">
              <a:spcBef>
                <a:spcPts val="0"/>
              </a:spcBef>
              <a:spcAft>
                <a:spcPts val="0"/>
              </a:spcAft>
              <a:buSzPts val="2000"/>
              <a:buFont typeface="Bungee"/>
              <a:buNone/>
              <a:defRPr sz="2000">
                <a:latin typeface="Bungee"/>
                <a:ea typeface="Bungee"/>
                <a:cs typeface="Bungee"/>
                <a:sym typeface="Bungee"/>
              </a:defRPr>
            </a:lvl6pPr>
            <a:lvl7pPr lvl="6" rtl="0">
              <a:spcBef>
                <a:spcPts val="0"/>
              </a:spcBef>
              <a:spcAft>
                <a:spcPts val="0"/>
              </a:spcAft>
              <a:buSzPts val="2000"/>
              <a:buFont typeface="Bungee"/>
              <a:buNone/>
              <a:defRPr sz="2000">
                <a:latin typeface="Bungee"/>
                <a:ea typeface="Bungee"/>
                <a:cs typeface="Bungee"/>
                <a:sym typeface="Bungee"/>
              </a:defRPr>
            </a:lvl7pPr>
            <a:lvl8pPr lvl="7" rtl="0">
              <a:spcBef>
                <a:spcPts val="0"/>
              </a:spcBef>
              <a:spcAft>
                <a:spcPts val="0"/>
              </a:spcAft>
              <a:buSzPts val="2000"/>
              <a:buFont typeface="Bungee"/>
              <a:buNone/>
              <a:defRPr sz="2000">
                <a:latin typeface="Bungee"/>
                <a:ea typeface="Bungee"/>
                <a:cs typeface="Bungee"/>
                <a:sym typeface="Bungee"/>
              </a:defRPr>
            </a:lvl8pPr>
            <a:lvl9pPr lvl="8" rtl="0">
              <a:spcBef>
                <a:spcPts val="0"/>
              </a:spcBef>
              <a:spcAft>
                <a:spcPts val="0"/>
              </a:spcAft>
              <a:buSzPts val="2000"/>
              <a:buFont typeface="Bungee"/>
              <a:buNone/>
              <a:defRPr sz="2000">
                <a:latin typeface="Bungee"/>
                <a:ea typeface="Bungee"/>
                <a:cs typeface="Bungee"/>
                <a:sym typeface="Bungee"/>
              </a:defRPr>
            </a:lvl9pPr>
          </a:lstStyle>
          <a:p>
            <a:endParaRPr/>
          </a:p>
        </p:txBody>
      </p:sp>
      <p:sp>
        <p:nvSpPr>
          <p:cNvPr id="101" name="Google Shape;101;p13"/>
          <p:cNvSpPr txBox="1">
            <a:spLocks noGrp="1"/>
          </p:cNvSpPr>
          <p:nvPr>
            <p:ph type="subTitle" idx="15"/>
          </p:nvPr>
        </p:nvSpPr>
        <p:spPr>
          <a:xfrm>
            <a:off x="6023200" y="3993300"/>
            <a:ext cx="2663400" cy="572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2" name="Google Shape;102;p13"/>
          <p:cNvSpPr/>
          <p:nvPr/>
        </p:nvSpPr>
        <p:spPr>
          <a:xfrm rot="8100000">
            <a:off x="8090464" y="-234206"/>
            <a:ext cx="1552806" cy="1552806"/>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8100000">
            <a:off x="7433748" y="95742"/>
            <a:ext cx="711067" cy="710854"/>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6281300" y="-9932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05" name="Google Shape;105;p13"/>
          <p:cNvSpPr/>
          <p:nvPr/>
        </p:nvSpPr>
        <p:spPr>
          <a:xfrm>
            <a:off x="-5967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4"/>
          <p:cNvSpPr txBox="1">
            <a:spLocks noGrp="1"/>
          </p:cNvSpPr>
          <p:nvPr>
            <p:ph type="subTitle" idx="1"/>
          </p:nvPr>
        </p:nvSpPr>
        <p:spPr>
          <a:xfrm>
            <a:off x="1155750" y="1642500"/>
            <a:ext cx="6832500" cy="1341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3200"/>
              <a:buNone/>
              <a:defRPr sz="2500"/>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08" name="Google Shape;108;p14"/>
          <p:cNvSpPr txBox="1">
            <a:spLocks noGrp="1"/>
          </p:cNvSpPr>
          <p:nvPr>
            <p:ph type="subTitle" idx="2"/>
          </p:nvPr>
        </p:nvSpPr>
        <p:spPr>
          <a:xfrm>
            <a:off x="1155750" y="3187463"/>
            <a:ext cx="6832500" cy="207300"/>
          </a:xfrm>
          <a:prstGeom prst="rect">
            <a:avLst/>
          </a:prstGeom>
        </p:spPr>
        <p:txBody>
          <a:bodyPr spcFirstLastPara="1" wrap="square" lIns="91425" tIns="91425" rIns="91425" bIns="91425" anchor="ctr" anchorCtr="0">
            <a:noAutofit/>
          </a:bodyPr>
          <a:lstStyle>
            <a:lvl1pPr lvl="0" algn="ctr">
              <a:lnSpc>
                <a:spcPct val="150000"/>
              </a:lnSpc>
              <a:spcBef>
                <a:spcPts val="0"/>
              </a:spcBef>
              <a:spcAft>
                <a:spcPts val="0"/>
              </a:spcAft>
              <a:buSzPts val="1600"/>
              <a:buFont typeface="Bungee"/>
              <a:buNone/>
              <a:defRPr>
                <a:latin typeface="Bungee"/>
                <a:ea typeface="Bungee"/>
                <a:cs typeface="Bungee"/>
                <a:sym typeface="Bungee"/>
              </a:defRPr>
            </a:lvl1pPr>
            <a:lvl2pPr lvl="1" algn="ctr">
              <a:spcBef>
                <a:spcPts val="0"/>
              </a:spcBef>
              <a:spcAft>
                <a:spcPts val="0"/>
              </a:spcAft>
              <a:buSzPts val="1600"/>
              <a:buFont typeface="Bungee"/>
              <a:buNone/>
              <a:defRPr>
                <a:latin typeface="Bungee"/>
                <a:ea typeface="Bungee"/>
                <a:cs typeface="Bungee"/>
                <a:sym typeface="Bungee"/>
              </a:defRPr>
            </a:lvl2pPr>
            <a:lvl3pPr lvl="2" algn="ctr">
              <a:spcBef>
                <a:spcPts val="0"/>
              </a:spcBef>
              <a:spcAft>
                <a:spcPts val="0"/>
              </a:spcAft>
              <a:buSzPts val="1600"/>
              <a:buFont typeface="Bungee"/>
              <a:buNone/>
              <a:defRPr>
                <a:latin typeface="Bungee"/>
                <a:ea typeface="Bungee"/>
                <a:cs typeface="Bungee"/>
                <a:sym typeface="Bungee"/>
              </a:defRPr>
            </a:lvl3pPr>
            <a:lvl4pPr lvl="3" algn="ctr">
              <a:spcBef>
                <a:spcPts val="0"/>
              </a:spcBef>
              <a:spcAft>
                <a:spcPts val="0"/>
              </a:spcAft>
              <a:buSzPts val="1600"/>
              <a:buFont typeface="Bungee"/>
              <a:buNone/>
              <a:defRPr>
                <a:latin typeface="Bungee"/>
                <a:ea typeface="Bungee"/>
                <a:cs typeface="Bungee"/>
                <a:sym typeface="Bungee"/>
              </a:defRPr>
            </a:lvl4pPr>
            <a:lvl5pPr lvl="4" algn="ctr">
              <a:spcBef>
                <a:spcPts val="0"/>
              </a:spcBef>
              <a:spcAft>
                <a:spcPts val="0"/>
              </a:spcAft>
              <a:buSzPts val="1600"/>
              <a:buFont typeface="Bungee"/>
              <a:buNone/>
              <a:defRPr>
                <a:latin typeface="Bungee"/>
                <a:ea typeface="Bungee"/>
                <a:cs typeface="Bungee"/>
                <a:sym typeface="Bungee"/>
              </a:defRPr>
            </a:lvl5pPr>
            <a:lvl6pPr lvl="5" algn="ctr">
              <a:spcBef>
                <a:spcPts val="0"/>
              </a:spcBef>
              <a:spcAft>
                <a:spcPts val="0"/>
              </a:spcAft>
              <a:buSzPts val="1600"/>
              <a:buFont typeface="Bungee"/>
              <a:buNone/>
              <a:defRPr>
                <a:latin typeface="Bungee"/>
                <a:ea typeface="Bungee"/>
                <a:cs typeface="Bungee"/>
                <a:sym typeface="Bungee"/>
              </a:defRPr>
            </a:lvl6pPr>
            <a:lvl7pPr lvl="6" algn="ctr">
              <a:spcBef>
                <a:spcPts val="0"/>
              </a:spcBef>
              <a:spcAft>
                <a:spcPts val="0"/>
              </a:spcAft>
              <a:buSzPts val="1600"/>
              <a:buFont typeface="Bungee"/>
              <a:buNone/>
              <a:defRPr>
                <a:latin typeface="Bungee"/>
                <a:ea typeface="Bungee"/>
                <a:cs typeface="Bungee"/>
                <a:sym typeface="Bungee"/>
              </a:defRPr>
            </a:lvl7pPr>
            <a:lvl8pPr lvl="7" algn="ctr">
              <a:spcBef>
                <a:spcPts val="0"/>
              </a:spcBef>
              <a:spcAft>
                <a:spcPts val="0"/>
              </a:spcAft>
              <a:buSzPts val="1600"/>
              <a:buFont typeface="Bungee"/>
              <a:buNone/>
              <a:defRPr>
                <a:latin typeface="Bungee"/>
                <a:ea typeface="Bungee"/>
                <a:cs typeface="Bungee"/>
                <a:sym typeface="Bungee"/>
              </a:defRPr>
            </a:lvl8pPr>
            <a:lvl9pPr lvl="8" algn="ctr">
              <a:spcBef>
                <a:spcPts val="0"/>
              </a:spcBef>
              <a:spcAft>
                <a:spcPts val="0"/>
              </a:spcAft>
              <a:buSzPts val="1600"/>
              <a:buFont typeface="Bungee"/>
              <a:buNone/>
              <a:defRPr>
                <a:latin typeface="Bungee"/>
                <a:ea typeface="Bungee"/>
                <a:cs typeface="Bungee"/>
                <a:sym typeface="Bungee"/>
              </a:defRPr>
            </a:lvl9pPr>
          </a:lstStyle>
          <a:p>
            <a:endParaRPr/>
          </a:p>
        </p:txBody>
      </p:sp>
      <p:sp>
        <p:nvSpPr>
          <p:cNvPr id="109" name="Google Shape;109;p14"/>
          <p:cNvSpPr/>
          <p:nvPr/>
        </p:nvSpPr>
        <p:spPr>
          <a:xfrm rot="-429113">
            <a:off x="-754320" y="359300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0" name="Google Shape;110;p14"/>
          <p:cNvSpPr/>
          <p:nvPr/>
        </p:nvSpPr>
        <p:spPr>
          <a:xfrm rot="-429113">
            <a:off x="-1039920" y="312265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1" name="Google Shape;111;p14"/>
          <p:cNvSpPr/>
          <p:nvPr/>
        </p:nvSpPr>
        <p:spPr>
          <a:xfrm rot="10370887">
            <a:off x="6453690" y="-883291"/>
            <a:ext cx="3375850" cy="2386519"/>
          </a:xfrm>
          <a:custGeom>
            <a:avLst/>
            <a:gdLst/>
            <a:ahLst/>
            <a:cxnLst/>
            <a:rect l="l" t="t" r="r" b="b"/>
            <a:pathLst>
              <a:path w="79790" h="65282" extrusionOk="0">
                <a:moveTo>
                  <a:pt x="0" y="15840"/>
                </a:moveTo>
                <a:lnTo>
                  <a:pt x="28864" y="0"/>
                </a:lnTo>
                <a:lnTo>
                  <a:pt x="51245" y="35755"/>
                </a:lnTo>
                <a:lnTo>
                  <a:pt x="57025" y="28864"/>
                </a:lnTo>
                <a:lnTo>
                  <a:pt x="79790" y="6528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
        <p:nvSpPr>
          <p:cNvPr id="112" name="Google Shape;112;p14"/>
          <p:cNvSpPr/>
          <p:nvPr/>
        </p:nvSpPr>
        <p:spPr>
          <a:xfrm rot="10370887">
            <a:off x="6739290" y="-896595"/>
            <a:ext cx="3375850" cy="2870169"/>
          </a:xfrm>
          <a:custGeom>
            <a:avLst/>
            <a:gdLst/>
            <a:ahLst/>
            <a:cxnLst/>
            <a:rect l="l" t="t" r="r" b="b"/>
            <a:pathLst>
              <a:path w="79790" h="78512" extrusionOk="0">
                <a:moveTo>
                  <a:pt x="0" y="29070"/>
                </a:moveTo>
                <a:lnTo>
                  <a:pt x="42472" y="0"/>
                </a:lnTo>
                <a:lnTo>
                  <a:pt x="63796" y="51856"/>
                </a:lnTo>
                <a:lnTo>
                  <a:pt x="72035" y="32955"/>
                </a:lnTo>
                <a:lnTo>
                  <a:pt x="79790" y="78512"/>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907150" y="2820534"/>
            <a:ext cx="3132600" cy="560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15" name="Google Shape;115;p15"/>
          <p:cNvSpPr txBox="1">
            <a:spLocks noGrp="1"/>
          </p:cNvSpPr>
          <p:nvPr>
            <p:ph type="title" idx="2" hasCustomPrompt="1"/>
          </p:nvPr>
        </p:nvSpPr>
        <p:spPr>
          <a:xfrm>
            <a:off x="907150" y="1059788"/>
            <a:ext cx="3132600" cy="14793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2000">
                <a:solidFill>
                  <a:schemeClr val="accent6"/>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6" name="Google Shape;116;p15"/>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17" name="Google Shape;117;p15"/>
          <p:cNvSpPr/>
          <p:nvPr/>
        </p:nvSpPr>
        <p:spPr>
          <a:xfrm rot="-8100000" flipH="1">
            <a:off x="7830872" y="-35701"/>
            <a:ext cx="1650387" cy="1649963"/>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rot="-8100000" flipH="1">
            <a:off x="6938843" y="-175880"/>
            <a:ext cx="1202364" cy="1202152"/>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525450" y="3357275"/>
            <a:ext cx="3338150" cy="2789350"/>
          </a:xfrm>
          <a:custGeom>
            <a:avLst/>
            <a:gdLst/>
            <a:ahLst/>
            <a:cxnLst/>
            <a:rect l="l" t="t" r="r" b="b"/>
            <a:pathLst>
              <a:path w="133526" h="111574" extrusionOk="0">
                <a:moveTo>
                  <a:pt x="0" y="0"/>
                </a:moveTo>
                <a:lnTo>
                  <a:pt x="58419" y="58418"/>
                </a:lnTo>
                <a:lnTo>
                  <a:pt x="69822" y="47016"/>
                </a:lnTo>
                <a:lnTo>
                  <a:pt x="133526" y="111574"/>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1pPr>
            <a:lvl2pPr lvl="1">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2pPr>
            <a:lvl3pPr lvl="2">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3pPr>
            <a:lvl4pPr lvl="3">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4pPr>
            <a:lvl5pPr lvl="4">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5pPr>
            <a:lvl6pPr lvl="5">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6pPr>
            <a:lvl7pPr lvl="6">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7pPr>
            <a:lvl8pPr lvl="7">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8pPr>
            <a:lvl9pPr lvl="8">
              <a:lnSpc>
                <a:spcPct val="150000"/>
              </a:lnSpc>
              <a:spcBef>
                <a:spcPts val="0"/>
              </a:spcBef>
              <a:spcAft>
                <a:spcPts val="0"/>
              </a:spcAft>
              <a:buClr>
                <a:schemeClr val="dk1"/>
              </a:buClr>
              <a:buSzPts val="3200"/>
              <a:buFont typeface="Bungee"/>
              <a:buNone/>
              <a:defRPr sz="3200">
                <a:solidFill>
                  <a:schemeClr val="dk1"/>
                </a:solidFill>
                <a:latin typeface="Bungee"/>
                <a:ea typeface="Bungee"/>
                <a:cs typeface="Bungee"/>
                <a:sym typeface="Bunge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7" r:id="rId5"/>
    <p:sldLayoutId id="2147483658" r:id="rId6"/>
    <p:sldLayoutId id="2147483659" r:id="rId7"/>
    <p:sldLayoutId id="2147483660" r:id="rId8"/>
    <p:sldLayoutId id="2147483661" r:id="rId9"/>
    <p:sldLayoutId id="2147483663" r:id="rId10"/>
    <p:sldLayoutId id="2147483666" r:id="rId11"/>
    <p:sldLayoutId id="2147483670" r:id="rId12"/>
    <p:sldLayoutId id="2147483671" r:id="rId13"/>
    <p:sldLayoutId id="2147483672" r:id="rId14"/>
    <p:sldLayoutId id="2147483673" r:id="rId15"/>
    <p:sldLayoutId id="214748367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1"/>
          <p:cNvSpPr/>
          <p:nvPr/>
        </p:nvSpPr>
        <p:spPr>
          <a:xfrm>
            <a:off x="756425" y="2342200"/>
            <a:ext cx="4283100" cy="6696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31"/>
          <p:cNvGrpSpPr/>
          <p:nvPr/>
        </p:nvGrpSpPr>
        <p:grpSpPr>
          <a:xfrm rot="2898860">
            <a:off x="2364906" y="-183706"/>
            <a:ext cx="6847883" cy="5279450"/>
            <a:chOff x="2334425" y="-106550"/>
            <a:chExt cx="6847883" cy="5279450"/>
          </a:xfrm>
        </p:grpSpPr>
        <p:sp>
          <p:nvSpPr>
            <p:cNvPr id="240" name="Google Shape;240;p31"/>
            <p:cNvSpPr/>
            <p:nvPr/>
          </p:nvSpPr>
          <p:spPr>
            <a:xfrm>
              <a:off x="4431600" y="-106550"/>
              <a:ext cx="1334450" cy="2492200"/>
            </a:xfrm>
            <a:custGeom>
              <a:avLst/>
              <a:gdLst/>
              <a:ahLst/>
              <a:cxnLst/>
              <a:rect l="l" t="t" r="r" b="b"/>
              <a:pathLst>
                <a:path w="53378" h="99688" extrusionOk="0">
                  <a:moveTo>
                    <a:pt x="49084" y="67619"/>
                  </a:moveTo>
                  <a:lnTo>
                    <a:pt x="7727" y="0"/>
                  </a:lnTo>
                  <a:lnTo>
                    <a:pt x="0" y="4451"/>
                  </a:lnTo>
                  <a:lnTo>
                    <a:pt x="53378" y="99688"/>
                  </a:lnTo>
                  <a:close/>
                </a:path>
              </a:pathLst>
            </a:custGeom>
            <a:solidFill>
              <a:schemeClr val="accent1"/>
            </a:solidFill>
            <a:ln>
              <a:noFill/>
            </a:ln>
          </p:spPr>
          <p:txBody>
            <a:bodyPr/>
            <a:lstStyle/>
            <a:p>
              <a:endParaRPr lang="en-US"/>
            </a:p>
          </p:txBody>
        </p:sp>
        <p:sp>
          <p:nvSpPr>
            <p:cNvPr id="241" name="Google Shape;241;p31"/>
            <p:cNvSpPr/>
            <p:nvPr/>
          </p:nvSpPr>
          <p:spPr>
            <a:xfrm>
              <a:off x="7839884" y="3549654"/>
              <a:ext cx="938135" cy="889697"/>
            </a:xfrm>
            <a:custGeom>
              <a:avLst/>
              <a:gdLst/>
              <a:ahLst/>
              <a:cxnLst/>
              <a:rect l="l" t="t" r="r" b="b"/>
              <a:pathLst>
                <a:path w="23067" h="21876" extrusionOk="0">
                  <a:moveTo>
                    <a:pt x="23066" y="1"/>
                  </a:moveTo>
                  <a:lnTo>
                    <a:pt x="0" y="16874"/>
                  </a:lnTo>
                  <a:lnTo>
                    <a:pt x="22939" y="21875"/>
                  </a:lnTo>
                  <a:lnTo>
                    <a:pt x="23066"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5009130" y="532875"/>
              <a:ext cx="3667580" cy="3676243"/>
            </a:xfrm>
            <a:custGeom>
              <a:avLst/>
              <a:gdLst/>
              <a:ahLst/>
              <a:cxnLst/>
              <a:rect l="l" t="t" r="r" b="b"/>
              <a:pathLst>
                <a:path w="90179" h="90392" extrusionOk="0">
                  <a:moveTo>
                    <a:pt x="107" y="1"/>
                  </a:moveTo>
                  <a:lnTo>
                    <a:pt x="0" y="12320"/>
                  </a:lnTo>
                  <a:lnTo>
                    <a:pt x="18832" y="45983"/>
                  </a:lnTo>
                  <a:lnTo>
                    <a:pt x="36962" y="19427"/>
                  </a:lnTo>
                  <a:lnTo>
                    <a:pt x="78603" y="90392"/>
                  </a:lnTo>
                  <a:lnTo>
                    <a:pt x="90179" y="83646"/>
                  </a:lnTo>
                  <a:lnTo>
                    <a:pt x="37791" y="3874"/>
                  </a:lnTo>
                  <a:lnTo>
                    <a:pt x="18662" y="30216"/>
                  </a:lnTo>
                  <a:lnTo>
                    <a:pt x="1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6409317" y="2870302"/>
              <a:ext cx="381729" cy="485559"/>
            </a:xfrm>
            <a:custGeom>
              <a:avLst/>
              <a:gdLst/>
              <a:ahLst/>
              <a:cxnLst/>
              <a:rect l="l" t="t" r="r" b="b"/>
              <a:pathLst>
                <a:path w="9386" h="11939" extrusionOk="0">
                  <a:moveTo>
                    <a:pt x="3320" y="0"/>
                  </a:moveTo>
                  <a:lnTo>
                    <a:pt x="682" y="5405"/>
                  </a:lnTo>
                  <a:cubicBezTo>
                    <a:pt x="682" y="5405"/>
                    <a:pt x="1" y="9661"/>
                    <a:pt x="1363" y="11938"/>
                  </a:cubicBezTo>
                  <a:cubicBezTo>
                    <a:pt x="1363" y="11938"/>
                    <a:pt x="9343" y="9427"/>
                    <a:pt x="9386" y="65"/>
                  </a:cubicBezTo>
                  <a:lnTo>
                    <a:pt x="3320"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6463001" y="933515"/>
              <a:ext cx="324587" cy="472545"/>
            </a:xfrm>
            <a:custGeom>
              <a:avLst/>
              <a:gdLst/>
              <a:ahLst/>
              <a:cxnLst/>
              <a:rect l="l" t="t" r="r" b="b"/>
              <a:pathLst>
                <a:path w="7981" h="11619" extrusionOk="0">
                  <a:moveTo>
                    <a:pt x="4103" y="1"/>
                  </a:moveTo>
                  <a:cubicBezTo>
                    <a:pt x="3773" y="1"/>
                    <a:pt x="3575" y="278"/>
                    <a:pt x="3575" y="278"/>
                  </a:cubicBezTo>
                  <a:cubicBezTo>
                    <a:pt x="3395" y="116"/>
                    <a:pt x="3185" y="60"/>
                    <a:pt x="2996" y="60"/>
                  </a:cubicBezTo>
                  <a:cubicBezTo>
                    <a:pt x="2961" y="60"/>
                    <a:pt x="2927" y="62"/>
                    <a:pt x="2894" y="66"/>
                  </a:cubicBezTo>
                  <a:cubicBezTo>
                    <a:pt x="2491" y="129"/>
                    <a:pt x="2278" y="597"/>
                    <a:pt x="2468" y="959"/>
                  </a:cubicBezTo>
                  <a:cubicBezTo>
                    <a:pt x="2937" y="1831"/>
                    <a:pt x="3512" y="3640"/>
                    <a:pt x="3149" y="4555"/>
                  </a:cubicBezTo>
                  <a:cubicBezTo>
                    <a:pt x="2977" y="4991"/>
                    <a:pt x="2775" y="5125"/>
                    <a:pt x="2593" y="5125"/>
                  </a:cubicBezTo>
                  <a:cubicBezTo>
                    <a:pt x="2305" y="5125"/>
                    <a:pt x="2065" y="4789"/>
                    <a:pt x="2065" y="4789"/>
                  </a:cubicBezTo>
                  <a:lnTo>
                    <a:pt x="1447" y="3448"/>
                  </a:lnTo>
                  <a:cubicBezTo>
                    <a:pt x="1328" y="3209"/>
                    <a:pt x="1093" y="3075"/>
                    <a:pt x="847" y="3075"/>
                  </a:cubicBezTo>
                  <a:cubicBezTo>
                    <a:pt x="742" y="3075"/>
                    <a:pt x="635" y="3099"/>
                    <a:pt x="533" y="3150"/>
                  </a:cubicBezTo>
                  <a:cubicBezTo>
                    <a:pt x="213" y="3300"/>
                    <a:pt x="0" y="3726"/>
                    <a:pt x="170" y="4236"/>
                  </a:cubicBezTo>
                  <a:lnTo>
                    <a:pt x="2703" y="9513"/>
                  </a:lnTo>
                  <a:lnTo>
                    <a:pt x="6767" y="11619"/>
                  </a:lnTo>
                  <a:lnTo>
                    <a:pt x="6448" y="7448"/>
                  </a:lnTo>
                  <a:cubicBezTo>
                    <a:pt x="7980" y="4001"/>
                    <a:pt x="7192" y="1746"/>
                    <a:pt x="6789" y="874"/>
                  </a:cubicBezTo>
                  <a:cubicBezTo>
                    <a:pt x="6589" y="443"/>
                    <a:pt x="6342" y="334"/>
                    <a:pt x="6144" y="334"/>
                  </a:cubicBezTo>
                  <a:cubicBezTo>
                    <a:pt x="5941" y="334"/>
                    <a:pt x="5788" y="449"/>
                    <a:pt x="5788" y="449"/>
                  </a:cubicBezTo>
                  <a:cubicBezTo>
                    <a:pt x="5511" y="128"/>
                    <a:pt x="5269" y="33"/>
                    <a:pt x="5080" y="33"/>
                  </a:cubicBezTo>
                  <a:cubicBezTo>
                    <a:pt x="4804" y="33"/>
                    <a:pt x="4639" y="236"/>
                    <a:pt x="4639" y="236"/>
                  </a:cubicBezTo>
                  <a:cubicBezTo>
                    <a:pt x="4436" y="60"/>
                    <a:pt x="4255" y="1"/>
                    <a:pt x="4103"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6509731" y="1246796"/>
              <a:ext cx="289977" cy="604112"/>
            </a:xfrm>
            <a:custGeom>
              <a:avLst/>
              <a:gdLst/>
              <a:ahLst/>
              <a:cxnLst/>
              <a:rect l="l" t="t" r="r" b="b"/>
              <a:pathLst>
                <a:path w="7130" h="14854" extrusionOk="0">
                  <a:moveTo>
                    <a:pt x="639" y="1"/>
                  </a:moveTo>
                  <a:lnTo>
                    <a:pt x="0" y="14620"/>
                  </a:lnTo>
                  <a:lnTo>
                    <a:pt x="7129" y="14853"/>
                  </a:lnTo>
                  <a:lnTo>
                    <a:pt x="6597"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607543" y="944822"/>
              <a:ext cx="23385" cy="97811"/>
            </a:xfrm>
            <a:custGeom>
              <a:avLst/>
              <a:gdLst/>
              <a:ahLst/>
              <a:cxnLst/>
              <a:rect l="l" t="t" r="r" b="b"/>
              <a:pathLst>
                <a:path w="575" h="2405" extrusionOk="0">
                  <a:moveTo>
                    <a:pt x="1" y="0"/>
                  </a:moveTo>
                  <a:cubicBezTo>
                    <a:pt x="1" y="21"/>
                    <a:pt x="469" y="979"/>
                    <a:pt x="554" y="2404"/>
                  </a:cubicBezTo>
                  <a:lnTo>
                    <a:pt x="574" y="2404"/>
                  </a:lnTo>
                  <a:cubicBezTo>
                    <a:pt x="489" y="957"/>
                    <a:pt x="21" y="21"/>
                    <a:pt x="2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6651629" y="943073"/>
              <a:ext cx="25175" cy="96998"/>
            </a:xfrm>
            <a:custGeom>
              <a:avLst/>
              <a:gdLst/>
              <a:ahLst/>
              <a:cxnLst/>
              <a:rect l="l" t="t" r="r" b="b"/>
              <a:pathLst>
                <a:path w="619" h="2385" extrusionOk="0">
                  <a:moveTo>
                    <a:pt x="1" y="1"/>
                  </a:moveTo>
                  <a:cubicBezTo>
                    <a:pt x="1" y="1"/>
                    <a:pt x="597" y="787"/>
                    <a:pt x="554" y="2362"/>
                  </a:cubicBezTo>
                  <a:cubicBezTo>
                    <a:pt x="554" y="2384"/>
                    <a:pt x="576" y="2384"/>
                    <a:pt x="576" y="2384"/>
                  </a:cubicBezTo>
                  <a:lnTo>
                    <a:pt x="576" y="2362"/>
                  </a:lnTo>
                  <a:cubicBezTo>
                    <a:pt x="619" y="787"/>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698359" y="951736"/>
              <a:ext cx="20010" cy="88335"/>
            </a:xfrm>
            <a:custGeom>
              <a:avLst/>
              <a:gdLst/>
              <a:ahLst/>
              <a:cxnLst/>
              <a:rect l="l" t="t" r="r" b="b"/>
              <a:pathLst>
                <a:path w="492" h="2172" extrusionOk="0">
                  <a:moveTo>
                    <a:pt x="1" y="1"/>
                  </a:moveTo>
                  <a:cubicBezTo>
                    <a:pt x="1" y="21"/>
                    <a:pt x="469" y="830"/>
                    <a:pt x="406" y="2171"/>
                  </a:cubicBezTo>
                  <a:lnTo>
                    <a:pt x="426" y="2171"/>
                  </a:lnTo>
                  <a:cubicBezTo>
                    <a:pt x="491" y="830"/>
                    <a:pt x="23"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6090871" y="1721131"/>
              <a:ext cx="724414" cy="659342"/>
            </a:xfrm>
            <a:custGeom>
              <a:avLst/>
              <a:gdLst/>
              <a:ahLst/>
              <a:cxnLst/>
              <a:rect l="l" t="t" r="r" b="b"/>
              <a:pathLst>
                <a:path w="17812" h="16212" extrusionOk="0">
                  <a:moveTo>
                    <a:pt x="13891" y="1"/>
                  </a:moveTo>
                  <a:cubicBezTo>
                    <a:pt x="12960" y="1"/>
                    <a:pt x="12026" y="359"/>
                    <a:pt x="11321" y="1084"/>
                  </a:cubicBezTo>
                  <a:lnTo>
                    <a:pt x="1490" y="9020"/>
                  </a:lnTo>
                  <a:cubicBezTo>
                    <a:pt x="0" y="10575"/>
                    <a:pt x="1617" y="14532"/>
                    <a:pt x="3342" y="15830"/>
                  </a:cubicBezTo>
                  <a:cubicBezTo>
                    <a:pt x="3706" y="16098"/>
                    <a:pt x="4103" y="16212"/>
                    <a:pt x="4513" y="16212"/>
                  </a:cubicBezTo>
                  <a:cubicBezTo>
                    <a:pt x="5730" y="16212"/>
                    <a:pt x="7062" y="15205"/>
                    <a:pt x="8001" y="14235"/>
                  </a:cubicBezTo>
                  <a:lnTo>
                    <a:pt x="16450" y="6064"/>
                  </a:lnTo>
                  <a:cubicBezTo>
                    <a:pt x="17726" y="4765"/>
                    <a:pt x="17811" y="2722"/>
                    <a:pt x="16662" y="1318"/>
                  </a:cubicBezTo>
                  <a:cubicBezTo>
                    <a:pt x="15956" y="444"/>
                    <a:pt x="14926" y="1"/>
                    <a:pt x="1389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304632" y="2069835"/>
              <a:ext cx="347037" cy="129859"/>
            </a:xfrm>
            <a:custGeom>
              <a:avLst/>
              <a:gdLst/>
              <a:ahLst/>
              <a:cxnLst/>
              <a:rect l="l" t="t" r="r" b="b"/>
              <a:pathLst>
                <a:path w="8533" h="3193" extrusionOk="0">
                  <a:moveTo>
                    <a:pt x="1" y="0"/>
                  </a:moveTo>
                  <a:lnTo>
                    <a:pt x="6831" y="3192"/>
                  </a:lnTo>
                  <a:lnTo>
                    <a:pt x="8533" y="787"/>
                  </a:lnTo>
                  <a:lnTo>
                    <a:pt x="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6224146" y="2026684"/>
              <a:ext cx="797091" cy="800386"/>
            </a:xfrm>
            <a:custGeom>
              <a:avLst/>
              <a:gdLst/>
              <a:ahLst/>
              <a:cxnLst/>
              <a:rect l="l" t="t" r="r" b="b"/>
              <a:pathLst>
                <a:path w="19599" h="19680" extrusionOk="0">
                  <a:moveTo>
                    <a:pt x="734" y="0"/>
                  </a:moveTo>
                  <a:cubicBezTo>
                    <a:pt x="235" y="0"/>
                    <a:pt x="0" y="83"/>
                    <a:pt x="0" y="83"/>
                  </a:cubicBezTo>
                  <a:lnTo>
                    <a:pt x="17534" y="19679"/>
                  </a:lnTo>
                  <a:lnTo>
                    <a:pt x="19599" y="12785"/>
                  </a:lnTo>
                  <a:cubicBezTo>
                    <a:pt x="8386" y="1202"/>
                    <a:pt x="2637" y="0"/>
                    <a:pt x="73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6566832" y="2021072"/>
              <a:ext cx="1064497" cy="1130992"/>
            </a:xfrm>
            <a:custGeom>
              <a:avLst/>
              <a:gdLst/>
              <a:ahLst/>
              <a:cxnLst/>
              <a:rect l="l" t="t" r="r" b="b"/>
              <a:pathLst>
                <a:path w="26174" h="27809" extrusionOk="0">
                  <a:moveTo>
                    <a:pt x="21589" y="0"/>
                  </a:moveTo>
                  <a:cubicBezTo>
                    <a:pt x="20428" y="0"/>
                    <a:pt x="19275" y="486"/>
                    <a:pt x="18470" y="1433"/>
                  </a:cubicBezTo>
                  <a:lnTo>
                    <a:pt x="5448" y="15987"/>
                  </a:lnTo>
                  <a:lnTo>
                    <a:pt x="4619" y="17009"/>
                  </a:lnTo>
                  <a:lnTo>
                    <a:pt x="1" y="23329"/>
                  </a:lnTo>
                  <a:cubicBezTo>
                    <a:pt x="1716" y="26737"/>
                    <a:pt x="3569" y="27809"/>
                    <a:pt x="5246" y="27809"/>
                  </a:cubicBezTo>
                  <a:cubicBezTo>
                    <a:pt x="6605" y="27809"/>
                    <a:pt x="7848" y="27105"/>
                    <a:pt x="8810" y="26371"/>
                  </a:cubicBezTo>
                  <a:cubicBezTo>
                    <a:pt x="9746" y="25670"/>
                    <a:pt x="16535" y="18838"/>
                    <a:pt x="17173" y="17860"/>
                  </a:cubicBezTo>
                  <a:lnTo>
                    <a:pt x="24961" y="6454"/>
                  </a:lnTo>
                  <a:cubicBezTo>
                    <a:pt x="26173" y="4710"/>
                    <a:pt x="25855" y="2306"/>
                    <a:pt x="24216" y="944"/>
                  </a:cubicBezTo>
                  <a:cubicBezTo>
                    <a:pt x="23451" y="311"/>
                    <a:pt x="22517" y="0"/>
                    <a:pt x="215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8053605" y="1886373"/>
              <a:ext cx="456114" cy="237147"/>
            </a:xfrm>
            <a:custGeom>
              <a:avLst/>
              <a:gdLst/>
              <a:ahLst/>
              <a:cxnLst/>
              <a:rect l="l" t="t" r="r" b="b"/>
              <a:pathLst>
                <a:path w="11215" h="5831" extrusionOk="0">
                  <a:moveTo>
                    <a:pt x="8789" y="0"/>
                  </a:moveTo>
                  <a:lnTo>
                    <a:pt x="0" y="1703"/>
                  </a:lnTo>
                  <a:lnTo>
                    <a:pt x="3277" y="5831"/>
                  </a:lnTo>
                  <a:lnTo>
                    <a:pt x="11215" y="4299"/>
                  </a:lnTo>
                  <a:lnTo>
                    <a:pt x="878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8411054" y="1514242"/>
              <a:ext cx="244061" cy="559090"/>
            </a:xfrm>
            <a:custGeom>
              <a:avLst/>
              <a:gdLst/>
              <a:ahLst/>
              <a:cxnLst/>
              <a:rect l="l" t="t" r="r" b="b"/>
              <a:pathLst>
                <a:path w="6001" h="13747" extrusionOk="0">
                  <a:moveTo>
                    <a:pt x="1170" y="1"/>
                  </a:moveTo>
                  <a:lnTo>
                    <a:pt x="0" y="9150"/>
                  </a:lnTo>
                  <a:lnTo>
                    <a:pt x="1745" y="13747"/>
                  </a:lnTo>
                  <a:lnTo>
                    <a:pt x="6001" y="13129"/>
                  </a:lnTo>
                  <a:lnTo>
                    <a:pt x="117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8458597" y="1493460"/>
              <a:ext cx="255367" cy="554739"/>
            </a:xfrm>
            <a:custGeom>
              <a:avLst/>
              <a:gdLst/>
              <a:ahLst/>
              <a:cxnLst/>
              <a:rect l="l" t="t" r="r" b="b"/>
              <a:pathLst>
                <a:path w="6279" h="13640" extrusionOk="0">
                  <a:moveTo>
                    <a:pt x="1448" y="1"/>
                  </a:moveTo>
                  <a:lnTo>
                    <a:pt x="1" y="512"/>
                  </a:lnTo>
                  <a:lnTo>
                    <a:pt x="4832" y="13640"/>
                  </a:lnTo>
                  <a:lnTo>
                    <a:pt x="6279" y="13151"/>
                  </a:lnTo>
                  <a:lnTo>
                    <a:pt x="5363" y="10661"/>
                  </a:lnTo>
                  <a:cubicBezTo>
                    <a:pt x="5258" y="10701"/>
                    <a:pt x="5150" y="10719"/>
                    <a:pt x="5044" y="10719"/>
                  </a:cubicBezTo>
                  <a:cubicBezTo>
                    <a:pt x="4697" y="10719"/>
                    <a:pt x="4371" y="10518"/>
                    <a:pt x="4256" y="10193"/>
                  </a:cubicBezTo>
                  <a:cubicBezTo>
                    <a:pt x="4086" y="9747"/>
                    <a:pt x="4321" y="9256"/>
                    <a:pt x="4767" y="9086"/>
                  </a:cubicBezTo>
                  <a:lnTo>
                    <a:pt x="144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8421425" y="1733169"/>
              <a:ext cx="31194" cy="41565"/>
            </a:xfrm>
            <a:custGeom>
              <a:avLst/>
              <a:gdLst/>
              <a:ahLst/>
              <a:cxnLst/>
              <a:rect l="l" t="t" r="r" b="b"/>
              <a:pathLst>
                <a:path w="767" h="1022" extrusionOk="0">
                  <a:moveTo>
                    <a:pt x="21" y="0"/>
                  </a:moveTo>
                  <a:cubicBezTo>
                    <a:pt x="1" y="0"/>
                    <a:pt x="1" y="22"/>
                    <a:pt x="21" y="22"/>
                  </a:cubicBezTo>
                  <a:lnTo>
                    <a:pt x="744" y="1022"/>
                  </a:lnTo>
                  <a:lnTo>
                    <a:pt x="767" y="1022"/>
                  </a:lnTo>
                  <a:lnTo>
                    <a:pt x="767" y="1001"/>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8413616" y="1805033"/>
              <a:ext cx="29445" cy="38921"/>
            </a:xfrm>
            <a:custGeom>
              <a:avLst/>
              <a:gdLst/>
              <a:ahLst/>
              <a:cxnLst/>
              <a:rect l="l" t="t" r="r" b="b"/>
              <a:pathLst>
                <a:path w="724" h="957" extrusionOk="0">
                  <a:moveTo>
                    <a:pt x="22" y="0"/>
                  </a:moveTo>
                  <a:cubicBezTo>
                    <a:pt x="0" y="0"/>
                    <a:pt x="0" y="21"/>
                    <a:pt x="0" y="21"/>
                  </a:cubicBezTo>
                  <a:lnTo>
                    <a:pt x="681" y="957"/>
                  </a:lnTo>
                  <a:lnTo>
                    <a:pt x="724" y="957"/>
                  </a:lnTo>
                  <a:lnTo>
                    <a:pt x="724" y="936"/>
                  </a:ln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7395076" y="1853471"/>
              <a:ext cx="970102" cy="527937"/>
            </a:xfrm>
            <a:custGeom>
              <a:avLst/>
              <a:gdLst/>
              <a:ahLst/>
              <a:cxnLst/>
              <a:rect l="l" t="t" r="r" b="b"/>
              <a:pathLst>
                <a:path w="23853" h="12981" extrusionOk="0">
                  <a:moveTo>
                    <a:pt x="19980" y="1"/>
                  </a:moveTo>
                  <a:cubicBezTo>
                    <a:pt x="19980" y="1"/>
                    <a:pt x="170" y="4022"/>
                    <a:pt x="0" y="4299"/>
                  </a:cubicBezTo>
                  <a:lnTo>
                    <a:pt x="1808" y="12981"/>
                  </a:lnTo>
                  <a:lnTo>
                    <a:pt x="23853" y="8150"/>
                  </a:lnTo>
                  <a:lnTo>
                    <a:pt x="1998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8167847" y="2844314"/>
              <a:ext cx="326295" cy="400762"/>
            </a:xfrm>
            <a:custGeom>
              <a:avLst/>
              <a:gdLst/>
              <a:ahLst/>
              <a:cxnLst/>
              <a:rect l="l" t="t" r="r" b="b"/>
              <a:pathLst>
                <a:path w="8023" h="9854" extrusionOk="0">
                  <a:moveTo>
                    <a:pt x="681" y="1"/>
                  </a:moveTo>
                  <a:lnTo>
                    <a:pt x="0" y="5235"/>
                  </a:lnTo>
                  <a:lnTo>
                    <a:pt x="6639" y="9854"/>
                  </a:lnTo>
                  <a:lnTo>
                    <a:pt x="8023" y="5130"/>
                  </a:lnTo>
                  <a:lnTo>
                    <a:pt x="681"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8410159" y="2827029"/>
              <a:ext cx="384250" cy="513255"/>
            </a:xfrm>
            <a:custGeom>
              <a:avLst/>
              <a:gdLst/>
              <a:ahLst/>
              <a:cxnLst/>
              <a:rect l="l" t="t" r="r" b="b"/>
              <a:pathLst>
                <a:path w="9448" h="12620" extrusionOk="0">
                  <a:moveTo>
                    <a:pt x="9448" y="0"/>
                  </a:moveTo>
                  <a:lnTo>
                    <a:pt x="2065" y="5555"/>
                  </a:lnTo>
                  <a:lnTo>
                    <a:pt x="0" y="10001"/>
                  </a:lnTo>
                  <a:lnTo>
                    <a:pt x="3384" y="12619"/>
                  </a:lnTo>
                  <a:lnTo>
                    <a:pt x="944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47786" y="2827029"/>
              <a:ext cx="302015" cy="541765"/>
            </a:xfrm>
            <a:custGeom>
              <a:avLst/>
              <a:gdLst/>
              <a:ahLst/>
              <a:cxnLst/>
              <a:rect l="l" t="t" r="r" b="b"/>
              <a:pathLst>
                <a:path w="7426" h="13321" extrusionOk="0">
                  <a:moveTo>
                    <a:pt x="6064" y="0"/>
                  </a:moveTo>
                  <a:lnTo>
                    <a:pt x="0" y="12619"/>
                  </a:lnTo>
                  <a:lnTo>
                    <a:pt x="1382" y="13321"/>
                  </a:lnTo>
                  <a:lnTo>
                    <a:pt x="2511" y="10937"/>
                  </a:lnTo>
                  <a:cubicBezTo>
                    <a:pt x="2086" y="10725"/>
                    <a:pt x="1893" y="10236"/>
                    <a:pt x="2086" y="9811"/>
                  </a:cubicBezTo>
                  <a:cubicBezTo>
                    <a:pt x="2224" y="9502"/>
                    <a:pt x="2542" y="9328"/>
                    <a:pt x="2876" y="9328"/>
                  </a:cubicBezTo>
                  <a:cubicBezTo>
                    <a:pt x="3003" y="9328"/>
                    <a:pt x="3132" y="9353"/>
                    <a:pt x="3255" y="9405"/>
                  </a:cubicBezTo>
                  <a:lnTo>
                    <a:pt x="7426" y="703"/>
                  </a:lnTo>
                  <a:lnTo>
                    <a:pt x="6064"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602243" y="2954286"/>
              <a:ext cx="10452" cy="51041"/>
            </a:xfrm>
            <a:custGeom>
              <a:avLst/>
              <a:gdLst/>
              <a:ahLst/>
              <a:cxnLst/>
              <a:rect l="l" t="t" r="r" b="b"/>
              <a:pathLst>
                <a:path w="257" h="1255" extrusionOk="0">
                  <a:moveTo>
                    <a:pt x="236" y="0"/>
                  </a:moveTo>
                  <a:cubicBezTo>
                    <a:pt x="236" y="0"/>
                    <a:pt x="214" y="0"/>
                    <a:pt x="214" y="21"/>
                  </a:cubicBezTo>
                  <a:lnTo>
                    <a:pt x="1" y="1234"/>
                  </a:lnTo>
                  <a:cubicBezTo>
                    <a:pt x="1" y="1234"/>
                    <a:pt x="23" y="1234"/>
                    <a:pt x="23" y="1255"/>
                  </a:cubicBezTo>
                  <a:cubicBezTo>
                    <a:pt x="43" y="1255"/>
                    <a:pt x="43" y="1234"/>
                    <a:pt x="43" y="1234"/>
                  </a:cubicBezTo>
                  <a:lnTo>
                    <a:pt x="256" y="21"/>
                  </a:lnTo>
                  <a:cubicBezTo>
                    <a:pt x="256" y="0"/>
                    <a:pt x="256" y="0"/>
                    <a:pt x="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1"/>
            <p:cNvSpPr/>
            <p:nvPr/>
          </p:nvSpPr>
          <p:spPr>
            <a:xfrm>
              <a:off x="8546037" y="2998372"/>
              <a:ext cx="9517" cy="47665"/>
            </a:xfrm>
            <a:custGeom>
              <a:avLst/>
              <a:gdLst/>
              <a:ahLst/>
              <a:cxnLst/>
              <a:rect l="l" t="t" r="r" b="b"/>
              <a:pathLst>
                <a:path w="234" h="1172" extrusionOk="0">
                  <a:moveTo>
                    <a:pt x="213" y="0"/>
                  </a:moveTo>
                  <a:cubicBezTo>
                    <a:pt x="213" y="0"/>
                    <a:pt x="191" y="0"/>
                    <a:pt x="191" y="23"/>
                  </a:cubicBezTo>
                  <a:lnTo>
                    <a:pt x="1" y="1149"/>
                  </a:lnTo>
                  <a:cubicBezTo>
                    <a:pt x="1" y="1172"/>
                    <a:pt x="1" y="1172"/>
                    <a:pt x="21" y="1172"/>
                  </a:cubicBezTo>
                  <a:lnTo>
                    <a:pt x="43" y="1172"/>
                  </a:lnTo>
                  <a:lnTo>
                    <a:pt x="234" y="23"/>
                  </a:lnTo>
                  <a:cubicBezTo>
                    <a:pt x="234" y="0"/>
                    <a:pt x="234"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1"/>
            <p:cNvSpPr/>
            <p:nvPr/>
          </p:nvSpPr>
          <p:spPr>
            <a:xfrm>
              <a:off x="2334425" y="-83250"/>
              <a:ext cx="6847883" cy="5256150"/>
            </a:xfrm>
            <a:custGeom>
              <a:avLst/>
              <a:gdLst/>
              <a:ahLst/>
              <a:cxnLst/>
              <a:rect l="l" t="t" r="r" b="b"/>
              <a:pathLst>
                <a:path w="304655" h="210246" extrusionOk="0">
                  <a:moveTo>
                    <a:pt x="0" y="0"/>
                  </a:moveTo>
                  <a:lnTo>
                    <a:pt x="117390" y="65527"/>
                  </a:lnTo>
                  <a:lnTo>
                    <a:pt x="156210" y="136023"/>
                  </a:lnTo>
                  <a:lnTo>
                    <a:pt x="239749" y="156830"/>
                  </a:lnTo>
                  <a:lnTo>
                    <a:pt x="304655" y="210246"/>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txBody>
            <a:bodyPr/>
            <a:lstStyle/>
            <a:p>
              <a:endParaRPr lang="en-US"/>
            </a:p>
          </p:txBody>
        </p:sp>
        <p:sp>
          <p:nvSpPr>
            <p:cNvPr id="265" name="Google Shape;265;p31"/>
            <p:cNvSpPr/>
            <p:nvPr/>
          </p:nvSpPr>
          <p:spPr>
            <a:xfrm>
              <a:off x="6483906" y="2398286"/>
              <a:ext cx="1301440" cy="834711"/>
            </a:xfrm>
            <a:custGeom>
              <a:avLst/>
              <a:gdLst/>
              <a:ahLst/>
              <a:cxnLst/>
              <a:rect l="l" t="t" r="r" b="b"/>
              <a:pathLst>
                <a:path w="32000" h="20524" extrusionOk="0">
                  <a:moveTo>
                    <a:pt x="27378" y="1"/>
                  </a:moveTo>
                  <a:cubicBezTo>
                    <a:pt x="26861" y="1"/>
                    <a:pt x="26335" y="100"/>
                    <a:pt x="25829" y="308"/>
                  </a:cubicBezTo>
                  <a:lnTo>
                    <a:pt x="7615" y="7393"/>
                  </a:lnTo>
                  <a:lnTo>
                    <a:pt x="6423" y="7926"/>
                  </a:lnTo>
                  <a:lnTo>
                    <a:pt x="19" y="13458"/>
                  </a:lnTo>
                  <a:cubicBezTo>
                    <a:pt x="0" y="19226"/>
                    <a:pt x="2678" y="20524"/>
                    <a:pt x="5123" y="20524"/>
                  </a:cubicBezTo>
                  <a:cubicBezTo>
                    <a:pt x="5609" y="20524"/>
                    <a:pt x="6086" y="20473"/>
                    <a:pt x="6530" y="20395"/>
                  </a:cubicBezTo>
                  <a:cubicBezTo>
                    <a:pt x="7679" y="20182"/>
                    <a:pt x="8786" y="19735"/>
                    <a:pt x="9807" y="19139"/>
                  </a:cubicBezTo>
                  <a:lnTo>
                    <a:pt x="29341" y="7734"/>
                  </a:lnTo>
                  <a:cubicBezTo>
                    <a:pt x="31213" y="6734"/>
                    <a:pt x="32000" y="4436"/>
                    <a:pt x="31171" y="2479"/>
                  </a:cubicBezTo>
                  <a:cubicBezTo>
                    <a:pt x="30496" y="937"/>
                    <a:pt x="28973" y="1"/>
                    <a:pt x="2737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7445263" y="2422891"/>
              <a:ext cx="934678" cy="805713"/>
            </a:xfrm>
            <a:custGeom>
              <a:avLst/>
              <a:gdLst/>
              <a:ahLst/>
              <a:cxnLst/>
              <a:rect l="l" t="t" r="r" b="b"/>
              <a:pathLst>
                <a:path w="22982" h="19811" extrusionOk="0">
                  <a:moveTo>
                    <a:pt x="5896" y="1"/>
                  </a:moveTo>
                  <a:cubicBezTo>
                    <a:pt x="5895" y="1"/>
                    <a:pt x="5894" y="1"/>
                    <a:pt x="5894" y="1"/>
                  </a:cubicBezTo>
                  <a:lnTo>
                    <a:pt x="0" y="7852"/>
                  </a:lnTo>
                  <a:lnTo>
                    <a:pt x="19747" y="19811"/>
                  </a:lnTo>
                  <a:lnTo>
                    <a:pt x="22981" y="11406"/>
                  </a:lnTo>
                  <a:cubicBezTo>
                    <a:pt x="22981" y="11406"/>
                    <a:pt x="6286" y="1"/>
                    <a:pt x="589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5762908" y="2168013"/>
              <a:ext cx="541765" cy="783182"/>
            </a:xfrm>
            <a:custGeom>
              <a:avLst/>
              <a:gdLst/>
              <a:ahLst/>
              <a:cxnLst/>
              <a:rect l="l" t="t" r="r" b="b"/>
              <a:pathLst>
                <a:path w="13321" h="19257" extrusionOk="0">
                  <a:moveTo>
                    <a:pt x="7626" y="0"/>
                  </a:moveTo>
                  <a:cubicBezTo>
                    <a:pt x="6076" y="0"/>
                    <a:pt x="5027" y="1917"/>
                    <a:pt x="4512" y="3502"/>
                  </a:cubicBezTo>
                  <a:lnTo>
                    <a:pt x="554" y="14587"/>
                  </a:lnTo>
                  <a:cubicBezTo>
                    <a:pt x="1" y="16312"/>
                    <a:pt x="809" y="18184"/>
                    <a:pt x="2447" y="18928"/>
                  </a:cubicBezTo>
                  <a:cubicBezTo>
                    <a:pt x="2936" y="19151"/>
                    <a:pt x="3447" y="19257"/>
                    <a:pt x="3948" y="19257"/>
                  </a:cubicBezTo>
                  <a:cubicBezTo>
                    <a:pt x="5451" y="19257"/>
                    <a:pt x="6868" y="18312"/>
                    <a:pt x="7363" y="16780"/>
                  </a:cubicBezTo>
                  <a:lnTo>
                    <a:pt x="12660" y="5310"/>
                  </a:lnTo>
                  <a:cubicBezTo>
                    <a:pt x="13321" y="3267"/>
                    <a:pt x="10107" y="416"/>
                    <a:pt x="7979" y="33"/>
                  </a:cubicBezTo>
                  <a:cubicBezTo>
                    <a:pt x="7859" y="11"/>
                    <a:pt x="7741" y="0"/>
                    <a:pt x="7626"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5457395" y="3606917"/>
              <a:ext cx="1196023" cy="935898"/>
            </a:xfrm>
            <a:custGeom>
              <a:avLst/>
              <a:gdLst/>
              <a:ahLst/>
              <a:cxnLst/>
              <a:rect l="l" t="t" r="r" b="b"/>
              <a:pathLst>
                <a:path w="29408" h="23012" extrusionOk="0">
                  <a:moveTo>
                    <a:pt x="5346" y="1"/>
                  </a:moveTo>
                  <a:cubicBezTo>
                    <a:pt x="5277" y="1"/>
                    <a:pt x="5223" y="40"/>
                    <a:pt x="5192" y="103"/>
                  </a:cubicBezTo>
                  <a:lnTo>
                    <a:pt x="43" y="13763"/>
                  </a:lnTo>
                  <a:cubicBezTo>
                    <a:pt x="0" y="13849"/>
                    <a:pt x="43" y="13956"/>
                    <a:pt x="150" y="13976"/>
                  </a:cubicBezTo>
                  <a:lnTo>
                    <a:pt x="23982" y="22998"/>
                  </a:lnTo>
                  <a:cubicBezTo>
                    <a:pt x="24006" y="23008"/>
                    <a:pt x="24029" y="23012"/>
                    <a:pt x="24051" y="23012"/>
                  </a:cubicBezTo>
                  <a:cubicBezTo>
                    <a:pt x="24131" y="23012"/>
                    <a:pt x="24200" y="22959"/>
                    <a:pt x="24215" y="22893"/>
                  </a:cubicBezTo>
                  <a:lnTo>
                    <a:pt x="29387" y="9252"/>
                  </a:lnTo>
                  <a:cubicBezTo>
                    <a:pt x="29407" y="9167"/>
                    <a:pt x="29365" y="9062"/>
                    <a:pt x="29280" y="9019"/>
                  </a:cubicBezTo>
                  <a:lnTo>
                    <a:pt x="5427" y="18"/>
                  </a:lnTo>
                  <a:cubicBezTo>
                    <a:pt x="5399" y="6"/>
                    <a:pt x="5371" y="1"/>
                    <a:pt x="534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5947224" y="3596262"/>
              <a:ext cx="438829" cy="366193"/>
            </a:xfrm>
            <a:custGeom>
              <a:avLst/>
              <a:gdLst/>
              <a:ahLst/>
              <a:cxnLst/>
              <a:rect l="l" t="t" r="r" b="b"/>
              <a:pathLst>
                <a:path w="10790" h="9004" extrusionOk="0">
                  <a:moveTo>
                    <a:pt x="2639" y="748"/>
                  </a:moveTo>
                  <a:lnTo>
                    <a:pt x="9958" y="3536"/>
                  </a:lnTo>
                  <a:lnTo>
                    <a:pt x="8214" y="8195"/>
                  </a:lnTo>
                  <a:lnTo>
                    <a:pt x="873" y="5409"/>
                  </a:lnTo>
                  <a:lnTo>
                    <a:pt x="2639" y="748"/>
                  </a:lnTo>
                  <a:close/>
                  <a:moveTo>
                    <a:pt x="2570" y="0"/>
                  </a:moveTo>
                  <a:cubicBezTo>
                    <a:pt x="2485" y="0"/>
                    <a:pt x="2399" y="21"/>
                    <a:pt x="2320" y="67"/>
                  </a:cubicBezTo>
                  <a:cubicBezTo>
                    <a:pt x="2170" y="131"/>
                    <a:pt x="2043" y="259"/>
                    <a:pt x="2000" y="407"/>
                  </a:cubicBezTo>
                  <a:lnTo>
                    <a:pt x="65" y="5494"/>
                  </a:lnTo>
                  <a:cubicBezTo>
                    <a:pt x="0" y="5684"/>
                    <a:pt x="85" y="5897"/>
                    <a:pt x="278" y="5962"/>
                  </a:cubicBezTo>
                  <a:lnTo>
                    <a:pt x="8278" y="8983"/>
                  </a:lnTo>
                  <a:cubicBezTo>
                    <a:pt x="8321" y="9004"/>
                    <a:pt x="8363" y="9004"/>
                    <a:pt x="8406" y="9004"/>
                  </a:cubicBezTo>
                  <a:cubicBezTo>
                    <a:pt x="8469" y="9004"/>
                    <a:pt x="8512" y="9004"/>
                    <a:pt x="8554" y="8983"/>
                  </a:cubicBezTo>
                  <a:cubicBezTo>
                    <a:pt x="8661" y="8941"/>
                    <a:pt x="8724" y="8876"/>
                    <a:pt x="8746" y="8771"/>
                  </a:cubicBezTo>
                  <a:lnTo>
                    <a:pt x="10682" y="3684"/>
                  </a:lnTo>
                  <a:cubicBezTo>
                    <a:pt x="10789" y="3366"/>
                    <a:pt x="10639" y="3003"/>
                    <a:pt x="10321" y="2898"/>
                  </a:cubicBezTo>
                  <a:lnTo>
                    <a:pt x="2788" y="46"/>
                  </a:lnTo>
                  <a:cubicBezTo>
                    <a:pt x="2719" y="16"/>
                    <a:pt x="2644" y="0"/>
                    <a:pt x="2570"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5936813" y="3252803"/>
              <a:ext cx="337561" cy="446679"/>
            </a:xfrm>
            <a:custGeom>
              <a:avLst/>
              <a:gdLst/>
              <a:ahLst/>
              <a:cxnLst/>
              <a:rect l="l" t="t" r="r" b="b"/>
              <a:pathLst>
                <a:path w="8300" h="10983" extrusionOk="0">
                  <a:moveTo>
                    <a:pt x="1" y="0"/>
                  </a:moveTo>
                  <a:lnTo>
                    <a:pt x="1192" y="4001"/>
                  </a:lnTo>
                  <a:cubicBezTo>
                    <a:pt x="469" y="7703"/>
                    <a:pt x="1725" y="9725"/>
                    <a:pt x="2299" y="10491"/>
                  </a:cubicBezTo>
                  <a:cubicBezTo>
                    <a:pt x="2533" y="10811"/>
                    <a:pt x="2752" y="10906"/>
                    <a:pt x="2931" y="10906"/>
                  </a:cubicBezTo>
                  <a:cubicBezTo>
                    <a:pt x="3191" y="10906"/>
                    <a:pt x="3363" y="10704"/>
                    <a:pt x="3363" y="10704"/>
                  </a:cubicBezTo>
                  <a:cubicBezTo>
                    <a:pt x="3633" y="10912"/>
                    <a:pt x="3852" y="10982"/>
                    <a:pt x="4024" y="10982"/>
                  </a:cubicBezTo>
                  <a:cubicBezTo>
                    <a:pt x="4379" y="10982"/>
                    <a:pt x="4534" y="10682"/>
                    <a:pt x="4534" y="10682"/>
                  </a:cubicBezTo>
                  <a:cubicBezTo>
                    <a:pt x="4697" y="10766"/>
                    <a:pt x="4839" y="10799"/>
                    <a:pt x="4961" y="10799"/>
                  </a:cubicBezTo>
                  <a:cubicBezTo>
                    <a:pt x="5394" y="10799"/>
                    <a:pt x="5576" y="10384"/>
                    <a:pt x="5576" y="10384"/>
                  </a:cubicBezTo>
                  <a:cubicBezTo>
                    <a:pt x="5710" y="10470"/>
                    <a:pt x="5850" y="10506"/>
                    <a:pt x="5986" y="10506"/>
                  </a:cubicBezTo>
                  <a:cubicBezTo>
                    <a:pt x="6088" y="10506"/>
                    <a:pt x="6187" y="10486"/>
                    <a:pt x="6279" y="10449"/>
                  </a:cubicBezTo>
                  <a:cubicBezTo>
                    <a:pt x="6662" y="10321"/>
                    <a:pt x="6767" y="9811"/>
                    <a:pt x="6492" y="9491"/>
                  </a:cubicBezTo>
                  <a:cubicBezTo>
                    <a:pt x="5853" y="8747"/>
                    <a:pt x="4895" y="7107"/>
                    <a:pt x="5065" y="6129"/>
                  </a:cubicBezTo>
                  <a:cubicBezTo>
                    <a:pt x="5142" y="5590"/>
                    <a:pt x="5353" y="5443"/>
                    <a:pt x="5562" y="5443"/>
                  </a:cubicBezTo>
                  <a:cubicBezTo>
                    <a:pt x="5816" y="5443"/>
                    <a:pt x="6066" y="5660"/>
                    <a:pt x="6066" y="5660"/>
                  </a:cubicBezTo>
                  <a:lnTo>
                    <a:pt x="6960" y="6832"/>
                  </a:lnTo>
                  <a:cubicBezTo>
                    <a:pt x="7092" y="7001"/>
                    <a:pt x="7288" y="7088"/>
                    <a:pt x="7486" y="7088"/>
                  </a:cubicBezTo>
                  <a:cubicBezTo>
                    <a:pt x="7636" y="7088"/>
                    <a:pt x="7788" y="7038"/>
                    <a:pt x="7916" y="6937"/>
                  </a:cubicBezTo>
                  <a:cubicBezTo>
                    <a:pt x="8194" y="6724"/>
                    <a:pt x="8299" y="6256"/>
                    <a:pt x="8024" y="5788"/>
                  </a:cubicBezTo>
                  <a:lnTo>
                    <a:pt x="4406" y="1192"/>
                  </a:lnTo>
                  <a:lnTo>
                    <a:pt x="1"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5780233" y="2778551"/>
              <a:ext cx="388561" cy="638722"/>
            </a:xfrm>
            <a:custGeom>
              <a:avLst/>
              <a:gdLst/>
              <a:ahLst/>
              <a:cxnLst/>
              <a:rect l="l" t="t" r="r" b="b"/>
              <a:pathLst>
                <a:path w="9554" h="15705" extrusionOk="0">
                  <a:moveTo>
                    <a:pt x="7022" y="1"/>
                  </a:moveTo>
                  <a:lnTo>
                    <a:pt x="0" y="1320"/>
                  </a:lnTo>
                  <a:lnTo>
                    <a:pt x="3745" y="15704"/>
                  </a:lnTo>
                  <a:lnTo>
                    <a:pt x="9553" y="14407"/>
                  </a:lnTo>
                  <a:lnTo>
                    <a:pt x="7022"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6132395" y="3620623"/>
              <a:ext cx="31194" cy="54538"/>
            </a:xfrm>
            <a:custGeom>
              <a:avLst/>
              <a:gdLst/>
              <a:ahLst/>
              <a:cxnLst/>
              <a:rect l="l" t="t" r="r" b="b"/>
              <a:pathLst>
                <a:path w="767" h="1341" extrusionOk="0">
                  <a:moveTo>
                    <a:pt x="1" y="1"/>
                  </a:moveTo>
                  <a:cubicBezTo>
                    <a:pt x="150" y="681"/>
                    <a:pt x="746" y="1340"/>
                    <a:pt x="767" y="1340"/>
                  </a:cubicBezTo>
                  <a:cubicBezTo>
                    <a:pt x="767" y="1340"/>
                    <a:pt x="171" y="659"/>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6090017" y="3628879"/>
              <a:ext cx="31194" cy="54945"/>
            </a:xfrm>
            <a:custGeom>
              <a:avLst/>
              <a:gdLst/>
              <a:ahLst/>
              <a:cxnLst/>
              <a:rect l="l" t="t" r="r" b="b"/>
              <a:pathLst>
                <a:path w="767" h="1351" extrusionOk="0">
                  <a:moveTo>
                    <a:pt x="15" y="1"/>
                  </a:moveTo>
                  <a:cubicBezTo>
                    <a:pt x="12" y="1"/>
                    <a:pt x="8" y="3"/>
                    <a:pt x="1" y="10"/>
                  </a:cubicBezTo>
                  <a:cubicBezTo>
                    <a:pt x="171" y="691"/>
                    <a:pt x="767" y="1350"/>
                    <a:pt x="767" y="1350"/>
                  </a:cubicBezTo>
                  <a:cubicBezTo>
                    <a:pt x="767" y="1350"/>
                    <a:pt x="171" y="669"/>
                    <a:pt x="21" y="10"/>
                  </a:cubicBezTo>
                  <a:cubicBezTo>
                    <a:pt x="21" y="10"/>
                    <a:pt x="21"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6041579" y="3633556"/>
              <a:ext cx="31194" cy="54620"/>
            </a:xfrm>
            <a:custGeom>
              <a:avLst/>
              <a:gdLst/>
              <a:ahLst/>
              <a:cxnLst/>
              <a:rect l="l" t="t" r="r" b="b"/>
              <a:pathLst>
                <a:path w="767" h="1343" extrusionOk="0">
                  <a:moveTo>
                    <a:pt x="0" y="1"/>
                  </a:moveTo>
                  <a:lnTo>
                    <a:pt x="0" y="1"/>
                  </a:lnTo>
                  <a:cubicBezTo>
                    <a:pt x="148" y="682"/>
                    <a:pt x="744" y="1342"/>
                    <a:pt x="744" y="1342"/>
                  </a:cubicBezTo>
                  <a:lnTo>
                    <a:pt x="766" y="1342"/>
                  </a:lnTo>
                  <a:cubicBezTo>
                    <a:pt x="766" y="1320"/>
                    <a:pt x="170" y="66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6032916" y="2024813"/>
              <a:ext cx="836867" cy="846424"/>
            </a:xfrm>
            <a:custGeom>
              <a:avLst/>
              <a:gdLst/>
              <a:ahLst/>
              <a:cxnLst/>
              <a:rect l="l" t="t" r="r" b="b"/>
              <a:pathLst>
                <a:path w="20577" h="20812" extrusionOk="0">
                  <a:moveTo>
                    <a:pt x="4043" y="1"/>
                  </a:moveTo>
                  <a:lnTo>
                    <a:pt x="617" y="2405"/>
                  </a:lnTo>
                  <a:cubicBezTo>
                    <a:pt x="0" y="6597"/>
                    <a:pt x="15321" y="20811"/>
                    <a:pt x="15321" y="20811"/>
                  </a:cubicBezTo>
                  <a:lnTo>
                    <a:pt x="20576" y="13682"/>
                  </a:lnTo>
                  <a:cubicBezTo>
                    <a:pt x="20576" y="13682"/>
                    <a:pt x="19470" y="12002"/>
                    <a:pt x="13639" y="6277"/>
                  </a:cubicBezTo>
                  <a:cubicBezTo>
                    <a:pt x="7554" y="277"/>
                    <a:pt x="4043" y="1"/>
                    <a:pt x="404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6249280" y="2075854"/>
              <a:ext cx="83943" cy="71010"/>
            </a:xfrm>
            <a:custGeom>
              <a:avLst/>
              <a:gdLst/>
              <a:ahLst/>
              <a:cxnLst/>
              <a:rect l="l" t="t" r="r" b="b"/>
              <a:pathLst>
                <a:path w="2064" h="1746" extrusionOk="0">
                  <a:moveTo>
                    <a:pt x="0" y="1"/>
                  </a:moveTo>
                  <a:lnTo>
                    <a:pt x="318" y="1745"/>
                  </a:lnTo>
                  <a:lnTo>
                    <a:pt x="2063" y="1470"/>
                  </a:lnTo>
                  <a:lnTo>
                    <a:pt x="1362" y="128"/>
                  </a:lnTo>
                  <a:lnTo>
                    <a:pt x="0"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6293367" y="1699453"/>
              <a:ext cx="880180" cy="534322"/>
            </a:xfrm>
            <a:custGeom>
              <a:avLst/>
              <a:gdLst/>
              <a:ahLst/>
              <a:cxnLst/>
              <a:rect l="l" t="t" r="r" b="b"/>
              <a:pathLst>
                <a:path w="21642" h="13138" extrusionOk="0">
                  <a:moveTo>
                    <a:pt x="19322" y="0"/>
                  </a:moveTo>
                  <a:cubicBezTo>
                    <a:pt x="13576" y="43"/>
                    <a:pt x="12364" y="4404"/>
                    <a:pt x="9321" y="8384"/>
                  </a:cubicBezTo>
                  <a:cubicBezTo>
                    <a:pt x="7641" y="10608"/>
                    <a:pt x="5766" y="11253"/>
                    <a:pt x="4156" y="11253"/>
                  </a:cubicBezTo>
                  <a:cubicBezTo>
                    <a:pt x="1932" y="11253"/>
                    <a:pt x="213" y="10022"/>
                    <a:pt x="213" y="10022"/>
                  </a:cubicBezTo>
                  <a:lnTo>
                    <a:pt x="1" y="10319"/>
                  </a:lnTo>
                  <a:cubicBezTo>
                    <a:pt x="1" y="10319"/>
                    <a:pt x="2830" y="13138"/>
                    <a:pt x="5758" y="13138"/>
                  </a:cubicBezTo>
                  <a:cubicBezTo>
                    <a:pt x="6948" y="13138"/>
                    <a:pt x="8154" y="12672"/>
                    <a:pt x="9193" y="11363"/>
                  </a:cubicBezTo>
                  <a:cubicBezTo>
                    <a:pt x="14771" y="4355"/>
                    <a:pt x="18567" y="3686"/>
                    <a:pt x="19812" y="3686"/>
                  </a:cubicBezTo>
                  <a:cubicBezTo>
                    <a:pt x="20106" y="3686"/>
                    <a:pt x="20258" y="3723"/>
                    <a:pt x="20258" y="3723"/>
                  </a:cubicBezTo>
                  <a:lnTo>
                    <a:pt x="21642" y="999"/>
                  </a:lnTo>
                  <a:lnTo>
                    <a:pt x="1932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5929899" y="2122584"/>
              <a:ext cx="838656" cy="1233277"/>
            </a:xfrm>
            <a:custGeom>
              <a:avLst/>
              <a:gdLst/>
              <a:ahLst/>
              <a:cxnLst/>
              <a:rect l="l" t="t" r="r" b="b"/>
              <a:pathLst>
                <a:path w="20621" h="30324" extrusionOk="0">
                  <a:moveTo>
                    <a:pt x="3150" y="1"/>
                  </a:moveTo>
                  <a:cubicBezTo>
                    <a:pt x="1405" y="2023"/>
                    <a:pt x="0" y="4639"/>
                    <a:pt x="406" y="6151"/>
                  </a:cubicBezTo>
                  <a:cubicBezTo>
                    <a:pt x="724" y="7363"/>
                    <a:pt x="9428" y="18896"/>
                    <a:pt x="9428" y="18896"/>
                  </a:cubicBezTo>
                  <a:cubicBezTo>
                    <a:pt x="10364" y="28897"/>
                    <a:pt x="13173" y="30323"/>
                    <a:pt x="13173" y="30323"/>
                  </a:cubicBezTo>
                  <a:cubicBezTo>
                    <a:pt x="12044" y="23407"/>
                    <a:pt x="20620" y="24343"/>
                    <a:pt x="17662" y="15641"/>
                  </a:cubicBezTo>
                  <a:cubicBezTo>
                    <a:pt x="13258" y="2746"/>
                    <a:pt x="3150" y="1"/>
                    <a:pt x="3150"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6057969" y="2126936"/>
              <a:ext cx="446597" cy="345329"/>
            </a:xfrm>
            <a:custGeom>
              <a:avLst/>
              <a:gdLst/>
              <a:ahLst/>
              <a:cxnLst/>
              <a:rect l="l" t="t" r="r" b="b"/>
              <a:pathLst>
                <a:path w="10981" h="8491" extrusionOk="0">
                  <a:moveTo>
                    <a:pt x="1" y="1"/>
                  </a:moveTo>
                  <a:lnTo>
                    <a:pt x="1" y="21"/>
                  </a:lnTo>
                  <a:lnTo>
                    <a:pt x="128" y="3979"/>
                  </a:lnTo>
                  <a:lnTo>
                    <a:pt x="151" y="3979"/>
                  </a:lnTo>
                  <a:lnTo>
                    <a:pt x="3172" y="3193"/>
                  </a:lnTo>
                  <a:lnTo>
                    <a:pt x="3172" y="3193"/>
                  </a:lnTo>
                  <a:lnTo>
                    <a:pt x="3107" y="4873"/>
                  </a:lnTo>
                  <a:lnTo>
                    <a:pt x="10980" y="8490"/>
                  </a:lnTo>
                  <a:lnTo>
                    <a:pt x="10980" y="8470"/>
                  </a:lnTo>
                  <a:lnTo>
                    <a:pt x="3130" y="4852"/>
                  </a:lnTo>
                  <a:lnTo>
                    <a:pt x="3193" y="3170"/>
                  </a:lnTo>
                  <a:lnTo>
                    <a:pt x="3172" y="3170"/>
                  </a:lnTo>
                  <a:lnTo>
                    <a:pt x="151" y="3959"/>
                  </a:lnTo>
                  <a:lnTo>
                    <a:pt x="23" y="21"/>
                  </a:lnTo>
                  <a:cubicBezTo>
                    <a:pt x="23" y="1"/>
                    <a:pt x="2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6147158" y="2558729"/>
              <a:ext cx="109890" cy="257116"/>
            </a:xfrm>
            <a:custGeom>
              <a:avLst/>
              <a:gdLst/>
              <a:ahLst/>
              <a:cxnLst/>
              <a:rect l="l" t="t" r="r" b="b"/>
              <a:pathLst>
                <a:path w="2702" h="6322" extrusionOk="0">
                  <a:moveTo>
                    <a:pt x="1212" y="1"/>
                  </a:moveTo>
                  <a:lnTo>
                    <a:pt x="0" y="2662"/>
                  </a:lnTo>
                  <a:lnTo>
                    <a:pt x="2702" y="6322"/>
                  </a:lnTo>
                  <a:lnTo>
                    <a:pt x="2702" y="6322"/>
                  </a:lnTo>
                  <a:lnTo>
                    <a:pt x="1212"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5937708" y="1837894"/>
              <a:ext cx="311614" cy="284731"/>
            </a:xfrm>
            <a:custGeom>
              <a:avLst/>
              <a:gdLst/>
              <a:ahLst/>
              <a:cxnLst/>
              <a:rect l="l" t="t" r="r" b="b"/>
              <a:pathLst>
                <a:path w="7662" h="7001" extrusionOk="0">
                  <a:moveTo>
                    <a:pt x="1" y="1"/>
                  </a:moveTo>
                  <a:lnTo>
                    <a:pt x="2980" y="7001"/>
                  </a:lnTo>
                  <a:lnTo>
                    <a:pt x="7661" y="5852"/>
                  </a:lnTo>
                  <a:lnTo>
                    <a:pt x="4660" y="299"/>
                  </a:lnTo>
                  <a:lnTo>
                    <a:pt x="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6027710" y="1857782"/>
              <a:ext cx="154099" cy="93500"/>
            </a:xfrm>
            <a:custGeom>
              <a:avLst/>
              <a:gdLst/>
              <a:ahLst/>
              <a:cxnLst/>
              <a:rect l="l" t="t" r="r" b="b"/>
              <a:pathLst>
                <a:path w="3789" h="2299" extrusionOk="0">
                  <a:moveTo>
                    <a:pt x="2554" y="0"/>
                  </a:moveTo>
                  <a:lnTo>
                    <a:pt x="1" y="576"/>
                  </a:lnTo>
                  <a:lnTo>
                    <a:pt x="3788" y="2298"/>
                  </a:lnTo>
                  <a:lnTo>
                    <a:pt x="2554"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5714429" y="1484716"/>
              <a:ext cx="539162" cy="406903"/>
            </a:xfrm>
            <a:custGeom>
              <a:avLst/>
              <a:gdLst/>
              <a:ahLst/>
              <a:cxnLst/>
              <a:rect l="l" t="t" r="r" b="b"/>
              <a:pathLst>
                <a:path w="13257" h="10005" extrusionOk="0">
                  <a:moveTo>
                    <a:pt x="5741" y="0"/>
                  </a:moveTo>
                  <a:cubicBezTo>
                    <a:pt x="4803" y="0"/>
                    <a:pt x="4172" y="429"/>
                    <a:pt x="4172" y="429"/>
                  </a:cubicBezTo>
                  <a:cubicBezTo>
                    <a:pt x="4064" y="492"/>
                    <a:pt x="3979" y="556"/>
                    <a:pt x="3874" y="642"/>
                  </a:cubicBezTo>
                  <a:cubicBezTo>
                    <a:pt x="1" y="3450"/>
                    <a:pt x="1831" y="9621"/>
                    <a:pt x="6618" y="10004"/>
                  </a:cubicBezTo>
                  <a:lnTo>
                    <a:pt x="8512" y="9982"/>
                  </a:lnTo>
                  <a:cubicBezTo>
                    <a:pt x="9724" y="9854"/>
                    <a:pt x="10896" y="9514"/>
                    <a:pt x="11662" y="8875"/>
                  </a:cubicBezTo>
                  <a:cubicBezTo>
                    <a:pt x="13257" y="7514"/>
                    <a:pt x="12513" y="5280"/>
                    <a:pt x="11342" y="4109"/>
                  </a:cubicBezTo>
                  <a:cubicBezTo>
                    <a:pt x="9151" y="1918"/>
                    <a:pt x="8300" y="1152"/>
                    <a:pt x="8300" y="1152"/>
                  </a:cubicBezTo>
                  <a:cubicBezTo>
                    <a:pt x="7365" y="254"/>
                    <a:pt x="6462" y="0"/>
                    <a:pt x="5741"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6107342" y="1591231"/>
              <a:ext cx="102163" cy="88295"/>
            </a:xfrm>
            <a:custGeom>
              <a:avLst/>
              <a:gdLst/>
              <a:ahLst/>
              <a:cxnLst/>
              <a:rect l="l" t="t" r="r" b="b"/>
              <a:pathLst>
                <a:path w="2512" h="2171" extrusionOk="0">
                  <a:moveTo>
                    <a:pt x="0" y="1"/>
                  </a:moveTo>
                  <a:lnTo>
                    <a:pt x="1575" y="2171"/>
                  </a:lnTo>
                  <a:lnTo>
                    <a:pt x="2384" y="1150"/>
                  </a:lnTo>
                  <a:cubicBezTo>
                    <a:pt x="2511" y="979"/>
                    <a:pt x="2384" y="789"/>
                    <a:pt x="2191" y="746"/>
                  </a:cubicBezTo>
                  <a:lnTo>
                    <a:pt x="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6038935" y="1603269"/>
              <a:ext cx="63730" cy="62062"/>
            </a:xfrm>
            <a:custGeom>
              <a:avLst/>
              <a:gdLst/>
              <a:ahLst/>
              <a:cxnLst/>
              <a:rect l="l" t="t" r="r" b="b"/>
              <a:pathLst>
                <a:path w="1567" h="1526" extrusionOk="0">
                  <a:moveTo>
                    <a:pt x="606" y="1"/>
                  </a:moveTo>
                  <a:cubicBezTo>
                    <a:pt x="582" y="1"/>
                    <a:pt x="558" y="1"/>
                    <a:pt x="533" y="2"/>
                  </a:cubicBezTo>
                  <a:cubicBezTo>
                    <a:pt x="533" y="2"/>
                    <a:pt x="1" y="939"/>
                    <a:pt x="426" y="1386"/>
                  </a:cubicBezTo>
                  <a:cubicBezTo>
                    <a:pt x="525" y="1485"/>
                    <a:pt x="621" y="1525"/>
                    <a:pt x="713" y="1525"/>
                  </a:cubicBezTo>
                  <a:cubicBezTo>
                    <a:pt x="1093" y="1525"/>
                    <a:pt x="1385" y="833"/>
                    <a:pt x="1385" y="833"/>
                  </a:cubicBezTo>
                  <a:cubicBezTo>
                    <a:pt x="1385" y="833"/>
                    <a:pt x="1566" y="1"/>
                    <a:pt x="60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6050242" y="1600788"/>
              <a:ext cx="70969" cy="49373"/>
            </a:xfrm>
            <a:custGeom>
              <a:avLst/>
              <a:gdLst/>
              <a:ahLst/>
              <a:cxnLst/>
              <a:rect l="l" t="t" r="r" b="b"/>
              <a:pathLst>
                <a:path w="1745" h="1214" extrusionOk="0">
                  <a:moveTo>
                    <a:pt x="851" y="1"/>
                  </a:moveTo>
                  <a:lnTo>
                    <a:pt x="0" y="43"/>
                  </a:lnTo>
                  <a:cubicBezTo>
                    <a:pt x="0" y="43"/>
                    <a:pt x="370" y="1214"/>
                    <a:pt x="1412" y="1214"/>
                  </a:cubicBezTo>
                  <a:cubicBezTo>
                    <a:pt x="1430" y="1214"/>
                    <a:pt x="1449" y="1213"/>
                    <a:pt x="1467" y="1213"/>
                  </a:cubicBezTo>
                  <a:lnTo>
                    <a:pt x="1745" y="872"/>
                  </a:lnTo>
                  <a:lnTo>
                    <a:pt x="851"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6049306" y="1595582"/>
              <a:ext cx="15617" cy="67553"/>
            </a:xfrm>
            <a:custGeom>
              <a:avLst/>
              <a:gdLst/>
              <a:ahLst/>
              <a:cxnLst/>
              <a:rect l="l" t="t" r="r" b="b"/>
              <a:pathLst>
                <a:path w="384" h="1661" extrusionOk="0">
                  <a:moveTo>
                    <a:pt x="341" y="1"/>
                  </a:moveTo>
                  <a:cubicBezTo>
                    <a:pt x="278" y="129"/>
                    <a:pt x="193" y="277"/>
                    <a:pt x="151" y="404"/>
                  </a:cubicBezTo>
                  <a:cubicBezTo>
                    <a:pt x="86" y="532"/>
                    <a:pt x="43" y="682"/>
                    <a:pt x="23" y="830"/>
                  </a:cubicBezTo>
                  <a:cubicBezTo>
                    <a:pt x="1" y="980"/>
                    <a:pt x="1" y="1128"/>
                    <a:pt x="43" y="1255"/>
                  </a:cubicBezTo>
                  <a:cubicBezTo>
                    <a:pt x="66" y="1341"/>
                    <a:pt x="86" y="1405"/>
                    <a:pt x="129" y="1468"/>
                  </a:cubicBezTo>
                  <a:cubicBezTo>
                    <a:pt x="108" y="1405"/>
                    <a:pt x="86" y="1341"/>
                    <a:pt x="66" y="1255"/>
                  </a:cubicBezTo>
                  <a:cubicBezTo>
                    <a:pt x="23" y="1128"/>
                    <a:pt x="23" y="980"/>
                    <a:pt x="66" y="830"/>
                  </a:cubicBezTo>
                  <a:cubicBezTo>
                    <a:pt x="86" y="682"/>
                    <a:pt x="129" y="554"/>
                    <a:pt x="171" y="404"/>
                  </a:cubicBezTo>
                  <a:cubicBezTo>
                    <a:pt x="236" y="277"/>
                    <a:pt x="299" y="149"/>
                    <a:pt x="384" y="21"/>
                  </a:cubicBezTo>
                  <a:cubicBezTo>
                    <a:pt x="384" y="21"/>
                    <a:pt x="384" y="1"/>
                    <a:pt x="364" y="1"/>
                  </a:cubicBezTo>
                  <a:close/>
                  <a:moveTo>
                    <a:pt x="129" y="1468"/>
                  </a:moveTo>
                  <a:cubicBezTo>
                    <a:pt x="151" y="1533"/>
                    <a:pt x="193" y="1596"/>
                    <a:pt x="256" y="1661"/>
                  </a:cubicBezTo>
                  <a:lnTo>
                    <a:pt x="256" y="1638"/>
                  </a:lnTo>
                  <a:cubicBezTo>
                    <a:pt x="214" y="1596"/>
                    <a:pt x="171" y="1533"/>
                    <a:pt x="129" y="14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6165297" y="1698193"/>
              <a:ext cx="21718" cy="19115"/>
            </a:xfrm>
            <a:custGeom>
              <a:avLst/>
              <a:gdLst/>
              <a:ahLst/>
              <a:cxnLst/>
              <a:rect l="l" t="t" r="r" b="b"/>
              <a:pathLst>
                <a:path w="534" h="470" extrusionOk="0">
                  <a:moveTo>
                    <a:pt x="261" y="1"/>
                  </a:moveTo>
                  <a:cubicBezTo>
                    <a:pt x="223" y="1"/>
                    <a:pt x="184" y="10"/>
                    <a:pt x="150" y="31"/>
                  </a:cubicBezTo>
                  <a:cubicBezTo>
                    <a:pt x="43" y="94"/>
                    <a:pt x="0" y="244"/>
                    <a:pt x="65" y="350"/>
                  </a:cubicBezTo>
                  <a:cubicBezTo>
                    <a:pt x="105" y="431"/>
                    <a:pt x="181" y="470"/>
                    <a:pt x="259" y="470"/>
                  </a:cubicBezTo>
                  <a:cubicBezTo>
                    <a:pt x="302" y="470"/>
                    <a:pt x="345" y="458"/>
                    <a:pt x="383" y="435"/>
                  </a:cubicBezTo>
                  <a:cubicBezTo>
                    <a:pt x="491" y="372"/>
                    <a:pt x="533" y="222"/>
                    <a:pt x="468" y="116"/>
                  </a:cubicBezTo>
                  <a:cubicBezTo>
                    <a:pt x="426" y="44"/>
                    <a:pt x="343" y="1"/>
                    <a:pt x="2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5967966" y="1540312"/>
              <a:ext cx="51976" cy="92118"/>
            </a:xfrm>
            <a:custGeom>
              <a:avLst/>
              <a:gdLst/>
              <a:ahLst/>
              <a:cxnLst/>
              <a:rect l="l" t="t" r="r" b="b"/>
              <a:pathLst>
                <a:path w="1278" h="2265" extrusionOk="0">
                  <a:moveTo>
                    <a:pt x="760" y="1"/>
                  </a:moveTo>
                  <a:cubicBezTo>
                    <a:pt x="570" y="1"/>
                    <a:pt x="390" y="106"/>
                    <a:pt x="321" y="296"/>
                  </a:cubicBezTo>
                  <a:lnTo>
                    <a:pt x="86" y="1743"/>
                  </a:lnTo>
                  <a:cubicBezTo>
                    <a:pt x="1" y="1934"/>
                    <a:pt x="86" y="2146"/>
                    <a:pt x="278" y="2231"/>
                  </a:cubicBezTo>
                  <a:cubicBezTo>
                    <a:pt x="328" y="2254"/>
                    <a:pt x="382" y="2264"/>
                    <a:pt x="434" y="2264"/>
                  </a:cubicBezTo>
                  <a:cubicBezTo>
                    <a:pt x="582" y="2264"/>
                    <a:pt x="726" y="2181"/>
                    <a:pt x="789" y="2041"/>
                  </a:cubicBezTo>
                  <a:lnTo>
                    <a:pt x="1172" y="657"/>
                  </a:lnTo>
                  <a:cubicBezTo>
                    <a:pt x="1277" y="401"/>
                    <a:pt x="1150" y="126"/>
                    <a:pt x="894" y="18"/>
                  </a:cubicBezTo>
                  <a:cubicBezTo>
                    <a:pt x="850" y="6"/>
                    <a:pt x="804" y="1"/>
                    <a:pt x="76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5646958" y="1462022"/>
              <a:ext cx="362614" cy="475392"/>
            </a:xfrm>
            <a:custGeom>
              <a:avLst/>
              <a:gdLst/>
              <a:ahLst/>
              <a:cxnLst/>
              <a:rect l="l" t="t" r="r" b="b"/>
              <a:pathLst>
                <a:path w="8916" h="11689" extrusionOk="0">
                  <a:moveTo>
                    <a:pt x="8639" y="1"/>
                  </a:moveTo>
                  <a:cubicBezTo>
                    <a:pt x="7513" y="1"/>
                    <a:pt x="3254" y="303"/>
                    <a:pt x="1745" y="4774"/>
                  </a:cubicBezTo>
                  <a:cubicBezTo>
                    <a:pt x="0" y="9966"/>
                    <a:pt x="8192" y="11689"/>
                    <a:pt x="8192" y="11689"/>
                  </a:cubicBezTo>
                  <a:lnTo>
                    <a:pt x="8341" y="9093"/>
                  </a:lnTo>
                  <a:lnTo>
                    <a:pt x="8021" y="7498"/>
                  </a:lnTo>
                  <a:cubicBezTo>
                    <a:pt x="8021" y="7498"/>
                    <a:pt x="7788" y="5433"/>
                    <a:pt x="5340" y="4476"/>
                  </a:cubicBezTo>
                  <a:cubicBezTo>
                    <a:pt x="5340" y="4476"/>
                    <a:pt x="7724" y="2051"/>
                    <a:pt x="8915" y="8"/>
                  </a:cubicBezTo>
                  <a:cubicBezTo>
                    <a:pt x="8915" y="8"/>
                    <a:pt x="8816" y="1"/>
                    <a:pt x="863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5873693" y="1746224"/>
              <a:ext cx="128111" cy="113795"/>
            </a:xfrm>
            <a:custGeom>
              <a:avLst/>
              <a:gdLst/>
              <a:ahLst/>
              <a:cxnLst/>
              <a:rect l="l" t="t" r="r" b="b"/>
              <a:pathLst>
                <a:path w="3150" h="2798" extrusionOk="0">
                  <a:moveTo>
                    <a:pt x="1581" y="1"/>
                  </a:moveTo>
                  <a:cubicBezTo>
                    <a:pt x="1268" y="1"/>
                    <a:pt x="950" y="104"/>
                    <a:pt x="681" y="318"/>
                  </a:cubicBezTo>
                  <a:cubicBezTo>
                    <a:pt x="85" y="808"/>
                    <a:pt x="0" y="1679"/>
                    <a:pt x="489" y="2275"/>
                  </a:cubicBezTo>
                  <a:cubicBezTo>
                    <a:pt x="770" y="2617"/>
                    <a:pt x="1176" y="2798"/>
                    <a:pt x="1584" y="2798"/>
                  </a:cubicBezTo>
                  <a:cubicBezTo>
                    <a:pt x="1887" y="2798"/>
                    <a:pt x="2192" y="2697"/>
                    <a:pt x="2446" y="2488"/>
                  </a:cubicBezTo>
                  <a:cubicBezTo>
                    <a:pt x="3042" y="1999"/>
                    <a:pt x="3149" y="1126"/>
                    <a:pt x="2659" y="510"/>
                  </a:cubicBezTo>
                  <a:cubicBezTo>
                    <a:pt x="2384" y="174"/>
                    <a:pt x="1986" y="1"/>
                    <a:pt x="1581"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5916966" y="1791164"/>
              <a:ext cx="55393" cy="11266"/>
            </a:xfrm>
            <a:custGeom>
              <a:avLst/>
              <a:gdLst/>
              <a:ahLst/>
              <a:cxnLst/>
              <a:rect l="l" t="t" r="r" b="b"/>
              <a:pathLst>
                <a:path w="1362" h="277" extrusionOk="0">
                  <a:moveTo>
                    <a:pt x="1340" y="1"/>
                  </a:moveTo>
                  <a:lnTo>
                    <a:pt x="0" y="256"/>
                  </a:lnTo>
                  <a:lnTo>
                    <a:pt x="0" y="277"/>
                  </a:lnTo>
                  <a:lnTo>
                    <a:pt x="1340" y="21"/>
                  </a:lnTo>
                  <a:cubicBezTo>
                    <a:pt x="1362" y="21"/>
                    <a:pt x="1362" y="1"/>
                    <a:pt x="13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31"/>
          <p:cNvSpPr/>
          <p:nvPr/>
        </p:nvSpPr>
        <p:spPr>
          <a:xfrm>
            <a:off x="769450" y="3827125"/>
            <a:ext cx="4283100" cy="3711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txBox="1">
            <a:spLocks noGrp="1"/>
          </p:cNvSpPr>
          <p:nvPr>
            <p:ph type="ctrTitle"/>
          </p:nvPr>
        </p:nvSpPr>
        <p:spPr>
          <a:xfrm>
            <a:off x="857159" y="1063987"/>
            <a:ext cx="5883453" cy="28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6"/>
                </a:solidFill>
              </a:rPr>
              <a:t>Stocks trading</a:t>
            </a:r>
            <a:r>
              <a:rPr lang="en" sz="3200" dirty="0"/>
              <a:t> </a:t>
            </a:r>
            <a:br>
              <a:rPr lang="en" sz="3200" dirty="0"/>
            </a:br>
            <a:r>
              <a:rPr lang="en" sz="3200" dirty="0"/>
              <a:t>technical </a:t>
            </a:r>
            <a:br>
              <a:rPr lang="en" dirty="0"/>
            </a:br>
            <a:r>
              <a:rPr lang="en" dirty="0"/>
              <a:t>indicators</a:t>
            </a:r>
            <a:br>
              <a:rPr lang="en" dirty="0"/>
            </a:br>
            <a:r>
              <a:rPr lang="en" sz="3200" dirty="0"/>
              <a:t>strategies</a:t>
            </a:r>
            <a:endParaRPr dirty="0"/>
          </a:p>
        </p:txBody>
      </p:sp>
      <p:sp>
        <p:nvSpPr>
          <p:cNvPr id="295" name="Google Shape;295;p31"/>
          <p:cNvSpPr txBox="1">
            <a:spLocks noGrp="1"/>
          </p:cNvSpPr>
          <p:nvPr>
            <p:ph type="subTitle" idx="1"/>
          </p:nvPr>
        </p:nvSpPr>
        <p:spPr>
          <a:xfrm>
            <a:off x="814323" y="3819505"/>
            <a:ext cx="4518981" cy="37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MBAI 5300G - PROGRAMMING AND DATA PROCESSING</a:t>
            </a:r>
          </a:p>
        </p:txBody>
      </p:sp>
      <p:sp>
        <p:nvSpPr>
          <p:cNvPr id="2" name="Isosceles Triangle 1">
            <a:extLst>
              <a:ext uri="{FF2B5EF4-FFF2-40B4-BE49-F238E27FC236}">
                <a16:creationId xmlns:a16="http://schemas.microsoft.com/office/drawing/2014/main" id="{B3A1931F-78DE-4823-6A05-0BEFAF748FD7}"/>
              </a:ext>
            </a:extLst>
          </p:cNvPr>
          <p:cNvSpPr/>
          <p:nvPr/>
        </p:nvSpPr>
        <p:spPr>
          <a:xfrm rot="1088231">
            <a:off x="6167380" y="-248011"/>
            <a:ext cx="1153575" cy="1060107"/>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 name="3D Model 2" descr="Stack of money">
                <a:extLst>
                  <a:ext uri="{FF2B5EF4-FFF2-40B4-BE49-F238E27FC236}">
                    <a16:creationId xmlns:a16="http://schemas.microsoft.com/office/drawing/2014/main" id="{F4BA12FC-43B4-F0F4-D2DB-C0B89D9DB9EA}"/>
                  </a:ext>
                </a:extLst>
              </p:cNvPr>
              <p:cNvGraphicFramePr>
                <a:graphicFrameLocks noChangeAspect="1"/>
              </p:cNvGraphicFramePr>
              <p:nvPr>
                <p:extLst>
                  <p:ext uri="{D42A27DB-BD31-4B8C-83A1-F6EECF244321}">
                    <p14:modId xmlns:p14="http://schemas.microsoft.com/office/powerpoint/2010/main" val="2852431884"/>
                  </p:ext>
                </p:extLst>
              </p:nvPr>
            </p:nvGraphicFramePr>
            <p:xfrm rot="213489">
              <a:off x="6704400" y="760792"/>
              <a:ext cx="2376280" cy="1599969"/>
            </p:xfrm>
            <a:graphic>
              <a:graphicData uri="http://schemas.microsoft.com/office/drawing/2017/model3d">
                <am3d:model3d r:embed="rId3">
                  <am3d:spPr>
                    <a:xfrm rot="213489">
                      <a:off x="0" y="0"/>
                      <a:ext cx="2376280" cy="1599969"/>
                    </a:xfrm>
                    <a:prstGeom prst="rect">
                      <a:avLst/>
                    </a:prstGeom>
                  </am3d:spPr>
                  <am3d:camera>
                    <am3d:pos x="0" y="0" z="51325734"/>
                    <am3d:up dx="0" dy="36000000" dz="0"/>
                    <am3d:lookAt x="0" y="0" z="0"/>
                    <am3d:perspective fov="2700000"/>
                  </am3d:camera>
                  <am3d:trans>
                    <am3d:meterPerModelUnit n="498134" d="1000000"/>
                    <am3d:preTrans dx="-5049" dy="-1991224" dz="209463"/>
                    <am3d:scale>
                      <am3d:sx n="1000000" d="1000000"/>
                      <am3d:sy n="1000000" d="1000000"/>
                      <am3d:sz n="1000000" d="1000000"/>
                    </am3d:scale>
                    <am3d:rot ax="-6912510" ay="2555574" az="3310806"/>
                    <am3d:postTrans dx="0" dy="0" dz="0"/>
                  </am3d:trans>
                  <am3d:raster rName="Office3DRenderer" rVer="16.0.8326">
                    <am3d:blip r:embed="rId4"/>
                  </am3d:raster>
                  <am3d:objViewport viewportSz="24951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Stack of money">
                <a:extLst>
                  <a:ext uri="{FF2B5EF4-FFF2-40B4-BE49-F238E27FC236}">
                    <a16:creationId xmlns:a16="http://schemas.microsoft.com/office/drawing/2014/main" id="{F4BA12FC-43B4-F0F4-D2DB-C0B89D9DB9EA}"/>
                  </a:ext>
                </a:extLst>
              </p:cNvPr>
              <p:cNvPicPr>
                <a:picLocks noGrp="1" noRot="1" noChangeAspect="1" noMove="1" noResize="1" noEditPoints="1" noAdjustHandles="1" noChangeArrowheads="1" noChangeShapeType="1" noCrop="1"/>
              </p:cNvPicPr>
              <p:nvPr/>
            </p:nvPicPr>
            <p:blipFill>
              <a:blip r:embed="rId4"/>
              <a:stretch>
                <a:fillRect/>
              </a:stretch>
            </p:blipFill>
            <p:spPr>
              <a:xfrm rot="213489">
                <a:off x="6704400" y="760792"/>
                <a:ext cx="2376280" cy="1599969"/>
              </a:xfrm>
              <a:prstGeom prst="rect">
                <a:avLst/>
              </a:prstGeom>
            </p:spPr>
          </p:pic>
        </mc:Fallback>
      </mc:AlternateContent>
      <p:sp>
        <p:nvSpPr>
          <p:cNvPr id="5" name="TextBox 4">
            <a:extLst>
              <a:ext uri="{FF2B5EF4-FFF2-40B4-BE49-F238E27FC236}">
                <a16:creationId xmlns:a16="http://schemas.microsoft.com/office/drawing/2014/main" id="{7C37969E-F3C0-503F-262B-615CF0D42411}"/>
              </a:ext>
            </a:extLst>
          </p:cNvPr>
          <p:cNvSpPr txBox="1"/>
          <p:nvPr/>
        </p:nvSpPr>
        <p:spPr>
          <a:xfrm>
            <a:off x="831100" y="4348241"/>
            <a:ext cx="5398680" cy="584775"/>
          </a:xfrm>
          <a:prstGeom prst="rect">
            <a:avLst/>
          </a:prstGeom>
          <a:noFill/>
        </p:spPr>
        <p:txBody>
          <a:bodyPr wrap="square">
            <a:spAutoFit/>
          </a:bodyPr>
          <a:lstStyle/>
          <a:p>
            <a:r>
              <a:rPr lang="en-US" sz="3200" dirty="0">
                <a:solidFill>
                  <a:schemeClr val="accent1"/>
                </a:solidFill>
                <a:latin typeface="Bungee" panose="020B0604020202020204" charset="0"/>
              </a:rPr>
              <a:t>G</a:t>
            </a:r>
            <a:r>
              <a:rPr lang="en" sz="3200" dirty="0">
                <a:solidFill>
                  <a:schemeClr val="accent1"/>
                </a:solidFill>
                <a:latin typeface="Bungee" panose="020B0604020202020204" charset="0"/>
              </a:rPr>
              <a:t>roup 9</a:t>
            </a:r>
            <a:endParaRPr lang="en-US" sz="3200" dirty="0">
              <a:solidFill>
                <a:schemeClr val="accent1"/>
              </a:solidFill>
              <a:latin typeface="Bungee" panose="020B0604020202020204" charset="0"/>
            </a:endParaRPr>
          </a:p>
        </p:txBody>
      </p:sp>
    </p:spTree>
    <p:extLst>
      <p:ext uri="{BB962C8B-B14F-4D97-AF65-F5344CB8AC3E}">
        <p14:creationId xmlns:p14="http://schemas.microsoft.com/office/powerpoint/2010/main" val="70833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dirty="0"/>
              <a:t>Set trade condition</a:t>
            </a:r>
            <a:endParaRPr lang="en-US" dirty="0"/>
          </a:p>
        </p:txBody>
      </p:sp>
      <p:grpSp>
        <p:nvGrpSpPr>
          <p:cNvPr id="6" name="Google Shape;2346;p60">
            <a:extLst>
              <a:ext uri="{FF2B5EF4-FFF2-40B4-BE49-F238E27FC236}">
                <a16:creationId xmlns:a16="http://schemas.microsoft.com/office/drawing/2014/main" id="{07AE4220-1DB4-DEF1-5D82-377FEF15D4D9}"/>
              </a:ext>
            </a:extLst>
          </p:cNvPr>
          <p:cNvGrpSpPr/>
          <p:nvPr/>
        </p:nvGrpSpPr>
        <p:grpSpPr>
          <a:xfrm>
            <a:off x="4800600" y="1268729"/>
            <a:ext cx="4042500" cy="2564131"/>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346;p60">
            <a:extLst>
              <a:ext uri="{FF2B5EF4-FFF2-40B4-BE49-F238E27FC236}">
                <a16:creationId xmlns:a16="http://schemas.microsoft.com/office/drawing/2014/main" id="{0E3F1795-F2C6-FCBE-0DC2-360430186257}"/>
              </a:ext>
            </a:extLst>
          </p:cNvPr>
          <p:cNvGrpSpPr/>
          <p:nvPr/>
        </p:nvGrpSpPr>
        <p:grpSpPr>
          <a:xfrm>
            <a:off x="429469" y="1268730"/>
            <a:ext cx="3989160" cy="3173730"/>
            <a:chOff x="1608100" y="1614900"/>
            <a:chExt cx="2083800" cy="2988600"/>
          </a:xfrm>
        </p:grpSpPr>
        <p:sp>
          <p:nvSpPr>
            <p:cNvPr id="21" name="Google Shape;2347;p60">
              <a:extLst>
                <a:ext uri="{FF2B5EF4-FFF2-40B4-BE49-F238E27FC236}">
                  <a16:creationId xmlns:a16="http://schemas.microsoft.com/office/drawing/2014/main" id="{36C1B7B0-5C80-9D20-EC13-132C6B5C24DD}"/>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8;p60">
              <a:extLst>
                <a:ext uri="{FF2B5EF4-FFF2-40B4-BE49-F238E27FC236}">
                  <a16:creationId xmlns:a16="http://schemas.microsoft.com/office/drawing/2014/main" id="{FBE77F6C-10DA-7C45-FE71-CDC89E3AB3EE}"/>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2F4AD54-3694-96F0-F45B-A568E6D3DE14}"/>
              </a:ext>
            </a:extLst>
          </p:cNvPr>
          <p:cNvPicPr>
            <a:picLocks noChangeAspect="1"/>
          </p:cNvPicPr>
          <p:nvPr/>
        </p:nvPicPr>
        <p:blipFill>
          <a:blip r:embed="rId3"/>
          <a:stretch>
            <a:fillRect/>
          </a:stretch>
        </p:blipFill>
        <p:spPr>
          <a:xfrm>
            <a:off x="558038" y="1401001"/>
            <a:ext cx="3719921" cy="2911918"/>
          </a:xfrm>
          <a:prstGeom prst="rect">
            <a:avLst/>
          </a:prstGeom>
        </p:spPr>
      </p:pic>
      <p:pic>
        <p:nvPicPr>
          <p:cNvPr id="5" name="Picture 4">
            <a:extLst>
              <a:ext uri="{FF2B5EF4-FFF2-40B4-BE49-F238E27FC236}">
                <a16:creationId xmlns:a16="http://schemas.microsoft.com/office/drawing/2014/main" id="{55AEDDB8-CBB1-A848-02AF-D3CA298B11CF}"/>
              </a:ext>
            </a:extLst>
          </p:cNvPr>
          <p:cNvPicPr>
            <a:picLocks noChangeAspect="1"/>
          </p:cNvPicPr>
          <p:nvPr/>
        </p:nvPicPr>
        <p:blipFill>
          <a:blip r:embed="rId4"/>
          <a:stretch>
            <a:fillRect/>
          </a:stretch>
        </p:blipFill>
        <p:spPr>
          <a:xfrm>
            <a:off x="4960587" y="1401000"/>
            <a:ext cx="3753943" cy="2269730"/>
          </a:xfrm>
          <a:prstGeom prst="rect">
            <a:avLst/>
          </a:prstGeom>
        </p:spPr>
      </p:pic>
      <p:sp>
        <p:nvSpPr>
          <p:cNvPr id="4" name="Subtitle 3">
            <a:extLst>
              <a:ext uri="{FF2B5EF4-FFF2-40B4-BE49-F238E27FC236}">
                <a16:creationId xmlns:a16="http://schemas.microsoft.com/office/drawing/2014/main" id="{89A04293-AFAF-805E-02A6-32B47CE74AC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89624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549965" y="445025"/>
            <a:ext cx="787403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Summary of 10 stocks return</a:t>
            </a:r>
          </a:p>
        </p:txBody>
      </p:sp>
      <p:grpSp>
        <p:nvGrpSpPr>
          <p:cNvPr id="6" name="Google Shape;2346;p60">
            <a:extLst>
              <a:ext uri="{FF2B5EF4-FFF2-40B4-BE49-F238E27FC236}">
                <a16:creationId xmlns:a16="http://schemas.microsoft.com/office/drawing/2014/main" id="{07AE4220-1DB4-DEF1-5D82-377FEF15D4D9}"/>
              </a:ext>
            </a:extLst>
          </p:cNvPr>
          <p:cNvGrpSpPr/>
          <p:nvPr/>
        </p:nvGrpSpPr>
        <p:grpSpPr>
          <a:xfrm>
            <a:off x="4681428" y="1551709"/>
            <a:ext cx="4371101" cy="2390328"/>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269;p56">
            <a:extLst>
              <a:ext uri="{FF2B5EF4-FFF2-40B4-BE49-F238E27FC236}">
                <a16:creationId xmlns:a16="http://schemas.microsoft.com/office/drawing/2014/main" id="{910DBEC7-3DF9-6EF1-B57A-058EAD7294FC}"/>
              </a:ext>
            </a:extLst>
          </p:cNvPr>
          <p:cNvSpPr txBox="1">
            <a:spLocks noGrp="1"/>
          </p:cNvSpPr>
          <p:nvPr>
            <p:ph type="subTitle" idx="1"/>
          </p:nvPr>
        </p:nvSpPr>
        <p:spPr>
          <a:xfrm>
            <a:off x="5243524" y="3965131"/>
            <a:ext cx="3180476" cy="2630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1500" dirty="0"/>
          </a:p>
        </p:txBody>
      </p:sp>
      <p:grpSp>
        <p:nvGrpSpPr>
          <p:cNvPr id="20" name="Google Shape;2346;p60">
            <a:extLst>
              <a:ext uri="{FF2B5EF4-FFF2-40B4-BE49-F238E27FC236}">
                <a16:creationId xmlns:a16="http://schemas.microsoft.com/office/drawing/2014/main" id="{0E3F1795-F2C6-FCBE-0DC2-360430186257}"/>
              </a:ext>
            </a:extLst>
          </p:cNvPr>
          <p:cNvGrpSpPr/>
          <p:nvPr/>
        </p:nvGrpSpPr>
        <p:grpSpPr>
          <a:xfrm>
            <a:off x="203135" y="1364673"/>
            <a:ext cx="4371101" cy="2577364"/>
            <a:chOff x="1608100" y="1614900"/>
            <a:chExt cx="2083800" cy="2988600"/>
          </a:xfrm>
        </p:grpSpPr>
        <p:sp>
          <p:nvSpPr>
            <p:cNvPr id="21" name="Google Shape;2347;p60">
              <a:extLst>
                <a:ext uri="{FF2B5EF4-FFF2-40B4-BE49-F238E27FC236}">
                  <a16:creationId xmlns:a16="http://schemas.microsoft.com/office/drawing/2014/main" id="{36C1B7B0-5C80-9D20-EC13-132C6B5C24DD}"/>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8;p60">
              <a:extLst>
                <a:ext uri="{FF2B5EF4-FFF2-40B4-BE49-F238E27FC236}">
                  <a16:creationId xmlns:a16="http://schemas.microsoft.com/office/drawing/2014/main" id="{FBE77F6C-10DA-7C45-FE71-CDC89E3AB3EE}"/>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5B827A28-530E-4424-D96F-74C364B2C99C}"/>
              </a:ext>
            </a:extLst>
          </p:cNvPr>
          <p:cNvPicPr>
            <a:picLocks noChangeAspect="1"/>
          </p:cNvPicPr>
          <p:nvPr/>
        </p:nvPicPr>
        <p:blipFill>
          <a:blip r:embed="rId3"/>
          <a:stretch>
            <a:fillRect/>
          </a:stretch>
        </p:blipFill>
        <p:spPr>
          <a:xfrm>
            <a:off x="304801" y="1522121"/>
            <a:ext cx="4204854" cy="2296417"/>
          </a:xfrm>
          <a:prstGeom prst="rect">
            <a:avLst/>
          </a:prstGeom>
        </p:spPr>
      </p:pic>
      <p:pic>
        <p:nvPicPr>
          <p:cNvPr id="3" name="Picture 2">
            <a:extLst>
              <a:ext uri="{FF2B5EF4-FFF2-40B4-BE49-F238E27FC236}">
                <a16:creationId xmlns:a16="http://schemas.microsoft.com/office/drawing/2014/main" id="{BFF1DF66-39C4-17BD-CEFE-56BD8412D706}"/>
              </a:ext>
            </a:extLst>
          </p:cNvPr>
          <p:cNvPicPr>
            <a:picLocks noChangeAspect="1"/>
          </p:cNvPicPr>
          <p:nvPr/>
        </p:nvPicPr>
        <p:blipFill>
          <a:blip r:embed="rId4"/>
          <a:stretch>
            <a:fillRect/>
          </a:stretch>
        </p:blipFill>
        <p:spPr>
          <a:xfrm>
            <a:off x="4739204" y="1752846"/>
            <a:ext cx="4225829" cy="2083793"/>
          </a:xfrm>
          <a:prstGeom prst="rect">
            <a:avLst/>
          </a:prstGeom>
        </p:spPr>
      </p:pic>
    </p:spTree>
    <p:extLst>
      <p:ext uri="{BB962C8B-B14F-4D97-AF65-F5344CB8AC3E}">
        <p14:creationId xmlns:p14="http://schemas.microsoft.com/office/powerpoint/2010/main" val="2393499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Summary of return of 10 stocks</a:t>
            </a:r>
            <a:endParaRPr dirty="0"/>
          </a:p>
        </p:txBody>
      </p:sp>
      <p:sp>
        <p:nvSpPr>
          <p:cNvPr id="24" name="Subtitle 23">
            <a:extLst>
              <a:ext uri="{FF2B5EF4-FFF2-40B4-BE49-F238E27FC236}">
                <a16:creationId xmlns:a16="http://schemas.microsoft.com/office/drawing/2014/main" id="{F2D9BD27-345D-B590-50BC-EF42C4825010}"/>
              </a:ext>
            </a:extLst>
          </p:cNvPr>
          <p:cNvSpPr>
            <a:spLocks noGrp="1"/>
          </p:cNvSpPr>
          <p:nvPr>
            <p:ph type="subTitle" idx="2"/>
          </p:nvPr>
        </p:nvSpPr>
        <p:spPr/>
        <p:txBody>
          <a:bodyPr/>
          <a:lstStyle/>
          <a:p>
            <a:endParaRPr lang="en-US"/>
          </a:p>
        </p:txBody>
      </p:sp>
      <p:pic>
        <p:nvPicPr>
          <p:cNvPr id="3" name="Picture 2">
            <a:extLst>
              <a:ext uri="{FF2B5EF4-FFF2-40B4-BE49-F238E27FC236}">
                <a16:creationId xmlns:a16="http://schemas.microsoft.com/office/drawing/2014/main" id="{DE552519-4A71-BFEB-C25A-8B53D4CC2318}"/>
              </a:ext>
            </a:extLst>
          </p:cNvPr>
          <p:cNvPicPr>
            <a:picLocks noChangeAspect="1"/>
          </p:cNvPicPr>
          <p:nvPr/>
        </p:nvPicPr>
        <p:blipFill>
          <a:blip r:embed="rId3"/>
          <a:stretch>
            <a:fillRect/>
          </a:stretch>
        </p:blipFill>
        <p:spPr>
          <a:xfrm>
            <a:off x="636454" y="1236477"/>
            <a:ext cx="7966971" cy="3218556"/>
          </a:xfrm>
          <a:prstGeom prst="rect">
            <a:avLst/>
          </a:prstGeom>
        </p:spPr>
      </p:pic>
    </p:spTree>
    <p:extLst>
      <p:ext uri="{BB962C8B-B14F-4D97-AF65-F5344CB8AC3E}">
        <p14:creationId xmlns:p14="http://schemas.microsoft.com/office/powerpoint/2010/main" val="3794382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Comparision cumprod 10 years</a:t>
            </a:r>
            <a:endParaRPr dirty="0"/>
          </a:p>
        </p:txBody>
      </p:sp>
      <p:pic>
        <p:nvPicPr>
          <p:cNvPr id="31" name="Picture 30">
            <a:extLst>
              <a:ext uri="{FF2B5EF4-FFF2-40B4-BE49-F238E27FC236}">
                <a16:creationId xmlns:a16="http://schemas.microsoft.com/office/drawing/2014/main" id="{982D0E5B-65B5-F559-6884-E577C7968187}"/>
              </a:ext>
            </a:extLst>
          </p:cNvPr>
          <p:cNvPicPr>
            <a:picLocks noChangeAspect="1"/>
          </p:cNvPicPr>
          <p:nvPr/>
        </p:nvPicPr>
        <p:blipFill>
          <a:blip r:embed="rId3"/>
          <a:stretch>
            <a:fillRect/>
          </a:stretch>
        </p:blipFill>
        <p:spPr>
          <a:xfrm>
            <a:off x="1935927" y="1213946"/>
            <a:ext cx="5272146" cy="3356854"/>
          </a:xfrm>
          <a:prstGeom prst="rect">
            <a:avLst/>
          </a:prstGeom>
        </p:spPr>
      </p:pic>
    </p:spTree>
    <p:extLst>
      <p:ext uri="{BB962C8B-B14F-4D97-AF65-F5344CB8AC3E}">
        <p14:creationId xmlns:p14="http://schemas.microsoft.com/office/powerpoint/2010/main" val="784877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0"/>
          <p:cNvSpPr/>
          <p:nvPr/>
        </p:nvSpPr>
        <p:spPr>
          <a:xfrm>
            <a:off x="796200" y="2746588"/>
            <a:ext cx="3132600"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854" name="Google Shape;854;p40"/>
          <p:cNvSpPr/>
          <p:nvPr/>
        </p:nvSpPr>
        <p:spPr>
          <a:xfrm>
            <a:off x="5041100" y="-83825"/>
            <a:ext cx="4877725" cy="5323275"/>
          </a:xfrm>
          <a:custGeom>
            <a:avLst/>
            <a:gdLst/>
            <a:ahLst/>
            <a:cxnLst/>
            <a:rect l="l" t="t" r="r" b="b"/>
            <a:pathLst>
              <a:path w="195109" h="212931" extrusionOk="0">
                <a:moveTo>
                  <a:pt x="195109" y="0"/>
                </a:moveTo>
                <a:lnTo>
                  <a:pt x="104120" y="93802"/>
                </a:lnTo>
                <a:lnTo>
                  <a:pt x="68475" y="57532"/>
                </a:lnTo>
                <a:lnTo>
                  <a:pt x="0" y="212931"/>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txBody>
          <a:bodyPr/>
          <a:lstStyle/>
          <a:p>
            <a:endParaRPr lang="en-US"/>
          </a:p>
        </p:txBody>
      </p:sp>
      <p:sp>
        <p:nvSpPr>
          <p:cNvPr id="855" name="Google Shape;855;p40"/>
          <p:cNvSpPr txBox="1">
            <a:spLocks noGrp="1"/>
          </p:cNvSpPr>
          <p:nvPr>
            <p:ph type="title"/>
          </p:nvPr>
        </p:nvSpPr>
        <p:spPr>
          <a:xfrm>
            <a:off x="792235" y="2836032"/>
            <a:ext cx="3132600" cy="56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Momentum</a:t>
            </a:r>
          </a:p>
        </p:txBody>
      </p:sp>
      <p:sp>
        <p:nvSpPr>
          <p:cNvPr id="856" name="Google Shape;856;p40"/>
          <p:cNvSpPr txBox="1">
            <a:spLocks noGrp="1"/>
          </p:cNvSpPr>
          <p:nvPr>
            <p:ph type="title" idx="2"/>
          </p:nvPr>
        </p:nvSpPr>
        <p:spPr>
          <a:xfrm>
            <a:off x="907150" y="1059788"/>
            <a:ext cx="3132600" cy="1479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2</a:t>
            </a:r>
          </a:p>
        </p:txBody>
      </p:sp>
      <p:sp>
        <p:nvSpPr>
          <p:cNvPr id="857" name="Google Shape;857;p40"/>
          <p:cNvSpPr txBox="1">
            <a:spLocks noGrp="1"/>
          </p:cNvSpPr>
          <p:nvPr>
            <p:ph type="subTitle" idx="1"/>
          </p:nvPr>
        </p:nvSpPr>
        <p:spPr>
          <a:xfrm>
            <a:off x="907150" y="3586913"/>
            <a:ext cx="3132600" cy="496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600" dirty="0"/>
              <a:t>Buy the top performers of Nasdaq-100</a:t>
            </a:r>
          </a:p>
        </p:txBody>
      </p:sp>
      <p:pic>
        <p:nvPicPr>
          <p:cNvPr id="3" name="Picture 2" descr="A hand holding a phone with a graph and coins coming out of a wallet&#10;&#10;Description automatically generated">
            <a:extLst>
              <a:ext uri="{FF2B5EF4-FFF2-40B4-BE49-F238E27FC236}">
                <a16:creationId xmlns:a16="http://schemas.microsoft.com/office/drawing/2014/main" id="{96FE9EC3-9B11-46BB-C261-8C4E7C1876F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9950" l="8100" r="90300">
                        <a14:foregroundMark x1="36000" y1="26050" x2="24500" y2="88150"/>
                        <a14:foregroundMark x1="24500" y1="88150" x2="25100" y2="89700"/>
                        <a14:foregroundMark x1="17400" y1="86700" x2="27200" y2="95300"/>
                        <a14:foregroundMark x1="27200" y1="95300" x2="22950" y2="92250"/>
                        <a14:foregroundMark x1="28650" y1="65800" x2="40700" y2="64800"/>
                        <a14:foregroundMark x1="40700" y1="64800" x2="41700" y2="64800"/>
                        <a14:foregroundMark x1="41300" y1="22100" x2="26200" y2="21550"/>
                        <a14:foregroundMark x1="26200" y1="21550" x2="19200" y2="26450"/>
                        <a14:foregroundMark x1="21550" y1="21750" x2="19400" y2="23300"/>
                        <a14:foregroundMark x1="17400" y1="29450" x2="16400" y2="29850"/>
                        <a14:foregroundMark x1="16400" y1="27850" x2="17800" y2="33600"/>
                        <a14:foregroundMark x1="20350" y1="78200" x2="16200" y2="89250"/>
                        <a14:foregroundMark x1="16200" y1="89250" x2="25700" y2="83550"/>
                        <a14:foregroundMark x1="25700" y1="83550" x2="24900" y2="83950"/>
                        <a14:foregroundMark x1="11500" y1="83950" x2="12700" y2="98650"/>
                        <a14:foregroundMark x1="12700" y1="98650" x2="26050" y2="98550"/>
                        <a14:foregroundMark x1="26050" y1="98550" x2="30800" y2="82000"/>
                        <a14:foregroundMark x1="30800" y1="82000" x2="16750" y2="82000"/>
                        <a14:foregroundMark x1="16750" y1="82000" x2="8100" y2="90650"/>
                        <a14:foregroundMark x1="8100" y1="90650" x2="8100" y2="99950"/>
                        <a14:foregroundMark x1="8100" y1="99950" x2="8100" y2="99950"/>
                        <a14:foregroundMark x1="20350" y1="37750" x2="42000" y2="29150"/>
                        <a14:foregroundMark x1="42000" y1="29150" x2="53950" y2="18000"/>
                        <a14:foregroundMark x1="34600" y1="20750" x2="25250" y2="19300"/>
                        <a14:foregroundMark x1="25250" y1="19300" x2="25100" y2="22500"/>
                        <a14:foregroundMark x1="27700" y1="64000" x2="36450" y2="59250"/>
                        <a14:foregroundMark x1="36450" y1="59250" x2="35400" y2="59850"/>
                        <a14:foregroundMark x1="43500" y1="51750" x2="42900" y2="59250"/>
                        <a14:foregroundMark x1="68550" y1="70700" x2="79600" y2="71900"/>
                        <a14:foregroundMark x1="79600" y1="71900" x2="73800" y2="81800"/>
                        <a14:foregroundMark x1="73800" y1="81800" x2="62850" y2="79000"/>
                        <a14:foregroundMark x1="23950" y1="60050" x2="28250" y2="62200"/>
                        <a14:foregroundMark x1="88300" y1="65800" x2="58300" y2="65250"/>
                        <a14:foregroundMark x1="58300" y1="65250" x2="54950" y2="88350"/>
                        <a14:foregroundMark x1="54950" y1="88350" x2="75150" y2="90200"/>
                        <a14:foregroundMark x1="75150" y1="90200" x2="85700" y2="89900"/>
                        <a14:foregroundMark x1="85700" y1="89900" x2="89050" y2="69600"/>
                        <a14:foregroundMark x1="89050" y1="69600" x2="88300" y2="68550"/>
                        <a14:foregroundMark x1="89300" y1="76450" x2="89700" y2="78600"/>
                        <a14:foregroundMark x1="88900" y1="74050" x2="88700" y2="80000"/>
                        <a14:foregroundMark x1="89900" y1="74250" x2="89500" y2="75050"/>
                        <a14:foregroundMark x1="89900" y1="73700" x2="90300" y2="74250"/>
                        <a14:foregroundMark x1="23550" y1="18950" x2="34200" y2="16900"/>
                        <a14:foregroundMark x1="34200" y1="16900" x2="24900" y2="20150"/>
                        <a14:foregroundMark x1="61050" y1="33200" x2="76550" y2="16850"/>
                        <a14:foregroundMark x1="76550" y1="16850" x2="75050" y2="26800"/>
                        <a14:foregroundMark x1="71789" y1="31236" x2="67000" y2="37750"/>
                        <a14:foregroundMark x1="75050" y1="26800" x2="74343" y2="27761"/>
                        <a14:foregroundMark x1="77050" y1="45650" x2="84550" y2="51300"/>
                        <a14:foregroundMark x1="84550" y1="51300" x2="75450" y2="49750"/>
                        <a14:foregroundMark x1="75450" y1="49750" x2="76250" y2="47000"/>
                        <a14:foregroundMark x1="78850" y1="44650" x2="83600" y2="49200"/>
                        <a14:foregroundMark x1="80400" y1="44250" x2="83200" y2="51550"/>
                        <a14:foregroundMark x1="60650" y1="59650" x2="69950" y2="60650"/>
                        <a14:foregroundMark x1="60850" y1="59450" x2="70250" y2="58500"/>
                        <a14:foregroundMark x1="70250" y1="58500" x2="70750" y2="61650"/>
                        <a14:foregroundMark x1="22950" y1="15400" x2="22950" y2="15400"/>
                        <a14:foregroundMark x1="34200" y1="13850" x2="34400" y2="13250"/>
                        <a14:foregroundMark x1="35800" y1="16000" x2="36000" y2="14800"/>
                        <a14:foregroundMark x1="22750" y1="15000" x2="23350" y2="16000"/>
                        <a14:foregroundMark x1="18400" y1="28850" x2="18800" y2="30800"/>
                        <a14:foregroundMark x1="78850" y1="43650" x2="84550" y2="51350"/>
                        <a14:foregroundMark x1="84550" y1="51350" x2="84550" y2="51350"/>
                        <a14:backgroundMark x1="71950" y1="29850" x2="74300" y2="32400"/>
                        <a14:backgroundMark x1="72700" y1="28050" x2="75700" y2="29650"/>
                        <a14:backgroundMark x1="71950" y1="31600" x2="71750" y2="33400"/>
                        <a14:backgroundMark x1="71350" y1="31800" x2="72500" y2="33400"/>
                      </a14:backgroundRemoval>
                    </a14:imgEffect>
                  </a14:imgLayer>
                </a14:imgProps>
              </a:ext>
            </a:extLst>
          </a:blip>
          <a:stretch>
            <a:fillRect/>
          </a:stretch>
        </p:blipFill>
        <p:spPr>
          <a:xfrm>
            <a:off x="4489450" y="712470"/>
            <a:ext cx="4431030" cy="4431030"/>
          </a:xfrm>
          <a:prstGeom prst="rect">
            <a:avLst/>
          </a:prstGeom>
        </p:spPr>
      </p:pic>
      <p:pic>
        <p:nvPicPr>
          <p:cNvPr id="5" name="Picture 4" descr="A dollar sign with arrows pointing to a coin&#10;&#10;Description automatically generated">
            <a:extLst>
              <a:ext uri="{FF2B5EF4-FFF2-40B4-BE49-F238E27FC236}">
                <a16:creationId xmlns:a16="http://schemas.microsoft.com/office/drawing/2014/main" id="{1DD769EA-1828-5B6B-6BE4-48E15264CF8E}"/>
              </a:ext>
            </a:extLst>
          </p:cNvPr>
          <p:cNvPicPr>
            <a:picLocks noChangeAspect="1"/>
          </p:cNvPicPr>
          <p:nvPr/>
        </p:nvPicPr>
        <p:blipFill>
          <a:blip r:embed="rId5"/>
          <a:stretch>
            <a:fillRect/>
          </a:stretch>
        </p:blipFill>
        <p:spPr>
          <a:xfrm rot="21391449">
            <a:off x="5426076" y="1249474"/>
            <a:ext cx="742610" cy="742610"/>
          </a:xfrm>
          <a:prstGeom prst="rect">
            <a:avLst/>
          </a:prstGeom>
        </p:spPr>
      </p:pic>
      <p:grpSp>
        <p:nvGrpSpPr>
          <p:cNvPr id="11" name="Group 10">
            <a:extLst>
              <a:ext uri="{FF2B5EF4-FFF2-40B4-BE49-F238E27FC236}">
                <a16:creationId xmlns:a16="http://schemas.microsoft.com/office/drawing/2014/main" id="{4B5CDB12-1FE5-9236-9B79-14EDFFCFC159}"/>
              </a:ext>
            </a:extLst>
          </p:cNvPr>
          <p:cNvGrpSpPr/>
          <p:nvPr/>
        </p:nvGrpSpPr>
        <p:grpSpPr>
          <a:xfrm>
            <a:off x="7013014" y="1854231"/>
            <a:ext cx="619876" cy="619876"/>
            <a:chOff x="7013014" y="1854231"/>
            <a:chExt cx="619876" cy="619876"/>
          </a:xfrm>
        </p:grpSpPr>
        <p:sp>
          <p:nvSpPr>
            <p:cNvPr id="8" name="Oval 7">
              <a:extLst>
                <a:ext uri="{FF2B5EF4-FFF2-40B4-BE49-F238E27FC236}">
                  <a16:creationId xmlns:a16="http://schemas.microsoft.com/office/drawing/2014/main" id="{DDDB8A14-C2A7-6183-79CF-D651C8581FBA}"/>
                </a:ext>
              </a:extLst>
            </p:cNvPr>
            <p:cNvSpPr/>
            <p:nvPr/>
          </p:nvSpPr>
          <p:spPr>
            <a:xfrm>
              <a:off x="7022167" y="1865323"/>
              <a:ext cx="587673" cy="587673"/>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2D64BE20-9F8E-4E61-7AE5-D24710175C19}"/>
                </a:ext>
              </a:extLst>
            </p:cNvPr>
            <p:cNvPicPr>
              <a:picLocks noChangeAspect="1"/>
            </p:cNvPicPr>
            <p:nvPr/>
          </p:nvPicPr>
          <p:blipFill>
            <a:blip r:embed="rId6"/>
            <a:stretch>
              <a:fillRect/>
            </a:stretch>
          </p:blipFill>
          <p:spPr>
            <a:xfrm rot="987528">
              <a:off x="7013014" y="1854231"/>
              <a:ext cx="619876" cy="619876"/>
            </a:xfrm>
            <a:prstGeom prst="rect">
              <a:avLst/>
            </a:prstGeom>
          </p:spPr>
        </p:pic>
      </p:grpSp>
      <p:pic>
        <p:nvPicPr>
          <p:cNvPr id="10" name="Picture 9" descr="A logo of a company&#10;&#10;Description automatically generated">
            <a:extLst>
              <a:ext uri="{FF2B5EF4-FFF2-40B4-BE49-F238E27FC236}">
                <a16:creationId xmlns:a16="http://schemas.microsoft.com/office/drawing/2014/main" id="{6EA8B6BA-7087-F918-F63B-F0233B255200}"/>
              </a:ext>
            </a:extLst>
          </p:cNvPr>
          <p:cNvPicPr>
            <a:picLocks noChangeAspect="1"/>
          </p:cNvPicPr>
          <p:nvPr/>
        </p:nvPicPr>
        <p:blipFill>
          <a:blip r:embed="rId7"/>
          <a:stretch>
            <a:fillRect/>
          </a:stretch>
        </p:blipFill>
        <p:spPr>
          <a:xfrm rot="20837560">
            <a:off x="7765882" y="2526079"/>
            <a:ext cx="592173" cy="592173"/>
          </a:xfrm>
          <a:prstGeom prst="rect">
            <a:avLst/>
          </a:prstGeom>
        </p:spPr>
      </p:pic>
    </p:spTree>
    <p:extLst>
      <p:ext uri="{BB962C8B-B14F-4D97-AF65-F5344CB8AC3E}">
        <p14:creationId xmlns:p14="http://schemas.microsoft.com/office/powerpoint/2010/main" val="368949756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Strategy #2</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500" dirty="0"/>
              <a:t>Selling losers, buying winners!</a:t>
            </a:r>
          </a:p>
          <a:p>
            <a:pPr marL="152400" indent="0">
              <a:buNone/>
            </a:pPr>
            <a:endParaRPr lang="en-US" sz="1500" dirty="0"/>
          </a:p>
          <a:p>
            <a:r>
              <a:rPr lang="en-US" sz="1500" dirty="0"/>
              <a:t>Crawl ticker list of Nasdaq-100 from each year.</a:t>
            </a:r>
          </a:p>
          <a:p>
            <a:endParaRPr lang="en-US" sz="1500" dirty="0"/>
          </a:p>
          <a:p>
            <a:r>
              <a:rPr lang="en-US" sz="1500" dirty="0"/>
              <a:t>Get the top 10 stocks base on returns of previous 12 months.</a:t>
            </a:r>
          </a:p>
          <a:p>
            <a:endParaRPr lang="en-US" sz="1500" dirty="0"/>
          </a:p>
          <a:p>
            <a:r>
              <a:rPr lang="en-US" sz="1500" dirty="0"/>
              <a:t>Buy at the start of the month and sell at the end of the same month.</a:t>
            </a:r>
          </a:p>
          <a:p>
            <a:endParaRPr lang="en-US" sz="1500" dirty="0"/>
          </a:p>
          <a:p>
            <a:r>
              <a:rPr lang="en-US" sz="1500" dirty="0"/>
              <a:t>Get the monthly average return and yield the cumulative product.</a:t>
            </a:r>
          </a:p>
          <a:p>
            <a:endParaRPr lang="en-US" sz="1500" dirty="0"/>
          </a:p>
          <a:p>
            <a:endParaRPr lang="en-US" sz="1500" dirty="0"/>
          </a:p>
        </p:txBody>
      </p:sp>
    </p:spTree>
    <p:extLst>
      <p:ext uri="{BB962C8B-B14F-4D97-AF65-F5344CB8AC3E}">
        <p14:creationId xmlns:p14="http://schemas.microsoft.com/office/powerpoint/2010/main" val="223563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56"/>
          <p:cNvSpPr/>
          <p:nvPr/>
        </p:nvSpPr>
        <p:spPr>
          <a:xfrm>
            <a:off x="1503682" y="1587332"/>
            <a:ext cx="5966700" cy="14373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68" name="Google Shape;2268;p56"/>
          <p:cNvSpPr txBox="1">
            <a:spLocks noGrp="1"/>
          </p:cNvSpPr>
          <p:nvPr>
            <p:ph type="title"/>
          </p:nvPr>
        </p:nvSpPr>
        <p:spPr>
          <a:xfrm>
            <a:off x="962325" y="1779672"/>
            <a:ext cx="7219200" cy="103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$27,310</a:t>
            </a:r>
            <a:endParaRPr dirty="0"/>
          </a:p>
        </p:txBody>
      </p:sp>
      <p:sp>
        <p:nvSpPr>
          <p:cNvPr id="2269" name="Google Shape;2269;p56"/>
          <p:cNvSpPr txBox="1">
            <a:spLocks noGrp="1"/>
          </p:cNvSpPr>
          <p:nvPr>
            <p:ph type="subTitle" idx="1"/>
          </p:nvPr>
        </p:nvSpPr>
        <p:spPr>
          <a:xfrm>
            <a:off x="1292885" y="3222975"/>
            <a:ext cx="655808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IS THE RETURN YOU’VE GOT WITH AN INITIAL INVESTMENT OF $10K</a:t>
            </a:r>
          </a:p>
          <a:p>
            <a:pPr marL="0" lvl="0" indent="0" algn="ctr" rtl="0">
              <a:spcBef>
                <a:spcPts val="0"/>
              </a:spcBef>
              <a:spcAft>
                <a:spcPts val="0"/>
              </a:spcAft>
              <a:buNone/>
            </a:pPr>
            <a:r>
              <a:rPr lang="en-US" sz="1500" dirty="0"/>
              <a:t>CUMULATIVE PRODUCT OF 2.73X OVER A 5-YEAR-PERIOD</a:t>
            </a:r>
            <a:endParaRPr sz="1500" dirty="0"/>
          </a:p>
        </p:txBody>
      </p:sp>
      <p:grpSp>
        <p:nvGrpSpPr>
          <p:cNvPr id="2" name="Google Shape;2591;p63">
            <a:extLst>
              <a:ext uri="{FF2B5EF4-FFF2-40B4-BE49-F238E27FC236}">
                <a16:creationId xmlns:a16="http://schemas.microsoft.com/office/drawing/2014/main" id="{90D0E5E9-05E0-22A5-E898-4D04EC8EE1F7}"/>
              </a:ext>
            </a:extLst>
          </p:cNvPr>
          <p:cNvGrpSpPr/>
          <p:nvPr/>
        </p:nvGrpSpPr>
        <p:grpSpPr>
          <a:xfrm>
            <a:off x="6556204" y="1248597"/>
            <a:ext cx="341184" cy="338735"/>
            <a:chOff x="5507913" y="1591325"/>
            <a:chExt cx="379600" cy="376875"/>
          </a:xfrm>
        </p:grpSpPr>
        <p:sp>
          <p:nvSpPr>
            <p:cNvPr id="3" name="Google Shape;2592;p63">
              <a:extLst>
                <a:ext uri="{FF2B5EF4-FFF2-40B4-BE49-F238E27FC236}">
                  <a16:creationId xmlns:a16="http://schemas.microsoft.com/office/drawing/2014/main" id="{60D13915-038F-7A22-E4A0-9434DE07C8F3}"/>
                </a:ext>
              </a:extLst>
            </p:cNvPr>
            <p:cNvSpPr/>
            <p:nvPr/>
          </p:nvSpPr>
          <p:spPr>
            <a:xfrm>
              <a:off x="5583288" y="1772350"/>
              <a:ext cx="14850" cy="14825"/>
            </a:xfrm>
            <a:custGeom>
              <a:avLst/>
              <a:gdLst/>
              <a:ahLst/>
              <a:cxnLst/>
              <a:rect l="l" t="t" r="r" b="b"/>
              <a:pathLst>
                <a:path w="594" h="593" extrusionOk="0">
                  <a:moveTo>
                    <a:pt x="297" y="0"/>
                  </a:moveTo>
                  <a:cubicBezTo>
                    <a:pt x="216" y="0"/>
                    <a:pt x="135" y="27"/>
                    <a:pt x="82" y="81"/>
                  </a:cubicBezTo>
                  <a:cubicBezTo>
                    <a:pt x="28" y="135"/>
                    <a:pt x="1" y="216"/>
                    <a:pt x="1" y="296"/>
                  </a:cubicBezTo>
                  <a:cubicBezTo>
                    <a:pt x="1" y="377"/>
                    <a:pt x="28" y="445"/>
                    <a:pt x="82" y="499"/>
                  </a:cubicBezTo>
                  <a:cubicBezTo>
                    <a:pt x="135" y="553"/>
                    <a:pt x="216" y="592"/>
                    <a:pt x="297" y="592"/>
                  </a:cubicBezTo>
                  <a:cubicBezTo>
                    <a:pt x="378" y="592"/>
                    <a:pt x="446" y="553"/>
                    <a:pt x="499" y="499"/>
                  </a:cubicBezTo>
                  <a:cubicBezTo>
                    <a:pt x="553" y="445"/>
                    <a:pt x="593" y="377"/>
                    <a:pt x="593" y="296"/>
                  </a:cubicBezTo>
                  <a:cubicBezTo>
                    <a:pt x="593" y="216"/>
                    <a:pt x="553" y="135"/>
                    <a:pt x="499" y="81"/>
                  </a:cubicBezTo>
                  <a:cubicBezTo>
                    <a:pt x="446" y="27"/>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3;p63">
              <a:extLst>
                <a:ext uri="{FF2B5EF4-FFF2-40B4-BE49-F238E27FC236}">
                  <a16:creationId xmlns:a16="http://schemas.microsoft.com/office/drawing/2014/main" id="{D57814B5-2745-2E5E-1869-42630526D4C5}"/>
                </a:ext>
              </a:extLst>
            </p:cNvPr>
            <p:cNvSpPr/>
            <p:nvPr/>
          </p:nvSpPr>
          <p:spPr>
            <a:xfrm>
              <a:off x="5507913" y="1591325"/>
              <a:ext cx="379600" cy="376875"/>
            </a:xfrm>
            <a:custGeom>
              <a:avLst/>
              <a:gdLst/>
              <a:ahLst/>
              <a:cxnLst/>
              <a:rect l="l" t="t" r="r" b="b"/>
              <a:pathLst>
                <a:path w="15184" h="15075" extrusionOk="0">
                  <a:moveTo>
                    <a:pt x="2841" y="3944"/>
                  </a:moveTo>
                  <a:cubicBezTo>
                    <a:pt x="3339" y="4025"/>
                    <a:pt x="3743" y="4415"/>
                    <a:pt x="3811" y="4926"/>
                  </a:cubicBezTo>
                  <a:cubicBezTo>
                    <a:pt x="3474" y="5061"/>
                    <a:pt x="3138" y="5236"/>
                    <a:pt x="2841" y="5452"/>
                  </a:cubicBezTo>
                  <a:lnTo>
                    <a:pt x="2841" y="3944"/>
                  </a:lnTo>
                  <a:close/>
                  <a:moveTo>
                    <a:pt x="10783" y="0"/>
                  </a:moveTo>
                  <a:cubicBezTo>
                    <a:pt x="8414" y="0"/>
                    <a:pt x="6488" y="1925"/>
                    <a:pt x="6488" y="4294"/>
                  </a:cubicBezTo>
                  <a:cubicBezTo>
                    <a:pt x="6488" y="5532"/>
                    <a:pt x="7014" y="6703"/>
                    <a:pt x="7942" y="7524"/>
                  </a:cubicBezTo>
                  <a:lnTo>
                    <a:pt x="7942" y="8709"/>
                  </a:lnTo>
                  <a:cubicBezTo>
                    <a:pt x="7942" y="8830"/>
                    <a:pt x="8010" y="8924"/>
                    <a:pt x="8104" y="8978"/>
                  </a:cubicBezTo>
                  <a:cubicBezTo>
                    <a:pt x="8145" y="8991"/>
                    <a:pt x="8184" y="9005"/>
                    <a:pt x="8238" y="9005"/>
                  </a:cubicBezTo>
                  <a:cubicBezTo>
                    <a:pt x="8292" y="9005"/>
                    <a:pt x="8346" y="8991"/>
                    <a:pt x="8400" y="8964"/>
                  </a:cubicBezTo>
                  <a:lnTo>
                    <a:pt x="9329" y="8345"/>
                  </a:lnTo>
                  <a:cubicBezTo>
                    <a:pt x="9800" y="8506"/>
                    <a:pt x="10284" y="8601"/>
                    <a:pt x="10783" y="8601"/>
                  </a:cubicBezTo>
                  <a:cubicBezTo>
                    <a:pt x="11495" y="8601"/>
                    <a:pt x="12156" y="8426"/>
                    <a:pt x="12748" y="8117"/>
                  </a:cubicBezTo>
                  <a:cubicBezTo>
                    <a:pt x="12855" y="8480"/>
                    <a:pt x="12909" y="8856"/>
                    <a:pt x="12909" y="9247"/>
                  </a:cubicBezTo>
                  <a:cubicBezTo>
                    <a:pt x="12909" y="10633"/>
                    <a:pt x="12209" y="11912"/>
                    <a:pt x="11038" y="12666"/>
                  </a:cubicBezTo>
                  <a:cubicBezTo>
                    <a:pt x="10957" y="12720"/>
                    <a:pt x="10903" y="12814"/>
                    <a:pt x="10903" y="12908"/>
                  </a:cubicBezTo>
                  <a:lnTo>
                    <a:pt x="10903" y="14308"/>
                  </a:lnTo>
                  <a:cubicBezTo>
                    <a:pt x="10903" y="14402"/>
                    <a:pt x="10822" y="14483"/>
                    <a:pt x="10729" y="14483"/>
                  </a:cubicBezTo>
                  <a:lnTo>
                    <a:pt x="9315" y="14483"/>
                  </a:lnTo>
                  <a:cubicBezTo>
                    <a:pt x="9207" y="14483"/>
                    <a:pt x="9127" y="14402"/>
                    <a:pt x="9127" y="14308"/>
                  </a:cubicBezTo>
                  <a:lnTo>
                    <a:pt x="9127" y="13729"/>
                  </a:lnTo>
                  <a:cubicBezTo>
                    <a:pt x="9127" y="13501"/>
                    <a:pt x="8938" y="13312"/>
                    <a:pt x="8710" y="13312"/>
                  </a:cubicBezTo>
                  <a:lnTo>
                    <a:pt x="5668" y="13312"/>
                  </a:lnTo>
                  <a:cubicBezTo>
                    <a:pt x="5439" y="13312"/>
                    <a:pt x="5250" y="13501"/>
                    <a:pt x="5250" y="13729"/>
                  </a:cubicBezTo>
                  <a:lnTo>
                    <a:pt x="5250" y="14308"/>
                  </a:lnTo>
                  <a:cubicBezTo>
                    <a:pt x="5250" y="14402"/>
                    <a:pt x="5169" y="14483"/>
                    <a:pt x="5062" y="14483"/>
                  </a:cubicBezTo>
                  <a:lnTo>
                    <a:pt x="3649" y="14483"/>
                  </a:lnTo>
                  <a:cubicBezTo>
                    <a:pt x="3554" y="14483"/>
                    <a:pt x="3474" y="14402"/>
                    <a:pt x="3474" y="14308"/>
                  </a:cubicBezTo>
                  <a:lnTo>
                    <a:pt x="3474" y="12908"/>
                  </a:lnTo>
                  <a:cubicBezTo>
                    <a:pt x="3474" y="12814"/>
                    <a:pt x="3434" y="12720"/>
                    <a:pt x="3339" y="12666"/>
                  </a:cubicBezTo>
                  <a:cubicBezTo>
                    <a:pt x="2504" y="12114"/>
                    <a:pt x="1885" y="11293"/>
                    <a:pt x="1616" y="10324"/>
                  </a:cubicBezTo>
                  <a:cubicBezTo>
                    <a:pt x="1592" y="10205"/>
                    <a:pt x="1474" y="10117"/>
                    <a:pt x="1344" y="10117"/>
                  </a:cubicBezTo>
                  <a:cubicBezTo>
                    <a:pt x="1327" y="10117"/>
                    <a:pt x="1310" y="10119"/>
                    <a:pt x="1293" y="10122"/>
                  </a:cubicBezTo>
                  <a:lnTo>
                    <a:pt x="674" y="10122"/>
                  </a:lnTo>
                  <a:cubicBezTo>
                    <a:pt x="634" y="10122"/>
                    <a:pt x="593" y="10082"/>
                    <a:pt x="593" y="10041"/>
                  </a:cubicBezTo>
                  <a:lnTo>
                    <a:pt x="593" y="8440"/>
                  </a:lnTo>
                  <a:cubicBezTo>
                    <a:pt x="593" y="8399"/>
                    <a:pt x="634" y="8359"/>
                    <a:pt x="674" y="8359"/>
                  </a:cubicBezTo>
                  <a:lnTo>
                    <a:pt x="1253" y="8359"/>
                  </a:lnTo>
                  <a:cubicBezTo>
                    <a:pt x="1266" y="8359"/>
                    <a:pt x="1280" y="8359"/>
                    <a:pt x="1293" y="8372"/>
                  </a:cubicBezTo>
                  <a:cubicBezTo>
                    <a:pt x="1303" y="8373"/>
                    <a:pt x="1313" y="8373"/>
                    <a:pt x="1322" y="8373"/>
                  </a:cubicBezTo>
                  <a:cubicBezTo>
                    <a:pt x="1461" y="8373"/>
                    <a:pt x="1591" y="8282"/>
                    <a:pt x="1616" y="8157"/>
                  </a:cubicBezTo>
                  <a:cubicBezTo>
                    <a:pt x="2115" y="6407"/>
                    <a:pt x="3716" y="5182"/>
                    <a:pt x="5533" y="5182"/>
                  </a:cubicBezTo>
                  <a:lnTo>
                    <a:pt x="5627" y="5182"/>
                  </a:lnTo>
                  <a:cubicBezTo>
                    <a:pt x="5789" y="5182"/>
                    <a:pt x="5923" y="5048"/>
                    <a:pt x="5923" y="4886"/>
                  </a:cubicBezTo>
                  <a:cubicBezTo>
                    <a:pt x="5923" y="4725"/>
                    <a:pt x="5789" y="4590"/>
                    <a:pt x="5627" y="4590"/>
                  </a:cubicBezTo>
                  <a:lnTo>
                    <a:pt x="5533" y="4590"/>
                  </a:lnTo>
                  <a:cubicBezTo>
                    <a:pt x="5143" y="4590"/>
                    <a:pt x="4753" y="4644"/>
                    <a:pt x="4376" y="4738"/>
                  </a:cubicBezTo>
                  <a:cubicBezTo>
                    <a:pt x="4214" y="3944"/>
                    <a:pt x="3500" y="3338"/>
                    <a:pt x="2653" y="3338"/>
                  </a:cubicBezTo>
                  <a:lnTo>
                    <a:pt x="2545" y="3338"/>
                  </a:lnTo>
                  <a:cubicBezTo>
                    <a:pt x="2384" y="3338"/>
                    <a:pt x="2249" y="3473"/>
                    <a:pt x="2249" y="3634"/>
                  </a:cubicBezTo>
                  <a:lnTo>
                    <a:pt x="2249" y="5949"/>
                  </a:lnTo>
                  <a:cubicBezTo>
                    <a:pt x="1751" y="6448"/>
                    <a:pt x="1361" y="7067"/>
                    <a:pt x="1119" y="7767"/>
                  </a:cubicBezTo>
                  <a:lnTo>
                    <a:pt x="674" y="7767"/>
                  </a:lnTo>
                  <a:cubicBezTo>
                    <a:pt x="311" y="7767"/>
                    <a:pt x="1" y="8076"/>
                    <a:pt x="1" y="8440"/>
                  </a:cubicBezTo>
                  <a:lnTo>
                    <a:pt x="1" y="10041"/>
                  </a:lnTo>
                  <a:cubicBezTo>
                    <a:pt x="1" y="10418"/>
                    <a:pt x="311" y="10714"/>
                    <a:pt x="674" y="10714"/>
                  </a:cubicBezTo>
                  <a:lnTo>
                    <a:pt x="1119" y="10714"/>
                  </a:lnTo>
                  <a:cubicBezTo>
                    <a:pt x="1442" y="11670"/>
                    <a:pt x="2061" y="12491"/>
                    <a:pt x="2895" y="13070"/>
                  </a:cubicBezTo>
                  <a:lnTo>
                    <a:pt x="2895" y="14308"/>
                  </a:lnTo>
                  <a:cubicBezTo>
                    <a:pt x="2895" y="14739"/>
                    <a:pt x="3231" y="15075"/>
                    <a:pt x="3649" y="15075"/>
                  </a:cubicBezTo>
                  <a:lnTo>
                    <a:pt x="5062" y="15075"/>
                  </a:lnTo>
                  <a:cubicBezTo>
                    <a:pt x="5492" y="15075"/>
                    <a:pt x="5829" y="14739"/>
                    <a:pt x="5829" y="14308"/>
                  </a:cubicBezTo>
                  <a:lnTo>
                    <a:pt x="5829" y="13890"/>
                  </a:lnTo>
                  <a:lnTo>
                    <a:pt x="8548" y="13890"/>
                  </a:lnTo>
                  <a:lnTo>
                    <a:pt x="8548" y="14308"/>
                  </a:lnTo>
                  <a:cubicBezTo>
                    <a:pt x="8548" y="14739"/>
                    <a:pt x="8884" y="15075"/>
                    <a:pt x="9315" y="15075"/>
                  </a:cubicBezTo>
                  <a:lnTo>
                    <a:pt x="10729" y="15075"/>
                  </a:lnTo>
                  <a:cubicBezTo>
                    <a:pt x="11146" y="15075"/>
                    <a:pt x="11495" y="14739"/>
                    <a:pt x="11495" y="14308"/>
                  </a:cubicBezTo>
                  <a:lnTo>
                    <a:pt x="11495" y="13070"/>
                  </a:lnTo>
                  <a:cubicBezTo>
                    <a:pt x="12518" y="12356"/>
                    <a:pt x="13205" y="11279"/>
                    <a:pt x="13421" y="10068"/>
                  </a:cubicBezTo>
                  <a:cubicBezTo>
                    <a:pt x="13582" y="10149"/>
                    <a:pt x="13757" y="10189"/>
                    <a:pt x="13932" y="10189"/>
                  </a:cubicBezTo>
                  <a:cubicBezTo>
                    <a:pt x="14241" y="10189"/>
                    <a:pt x="14551" y="10068"/>
                    <a:pt x="14780" y="9826"/>
                  </a:cubicBezTo>
                  <a:cubicBezTo>
                    <a:pt x="15183" y="9436"/>
                    <a:pt x="15183" y="8776"/>
                    <a:pt x="14780" y="8372"/>
                  </a:cubicBezTo>
                  <a:cubicBezTo>
                    <a:pt x="14618" y="8210"/>
                    <a:pt x="14390" y="8117"/>
                    <a:pt x="14160" y="8117"/>
                  </a:cubicBezTo>
                  <a:cubicBezTo>
                    <a:pt x="13932" y="8117"/>
                    <a:pt x="13703" y="8210"/>
                    <a:pt x="13541" y="8372"/>
                  </a:cubicBezTo>
                  <a:cubicBezTo>
                    <a:pt x="13421" y="8494"/>
                    <a:pt x="13421" y="8682"/>
                    <a:pt x="13541" y="8790"/>
                  </a:cubicBezTo>
                  <a:cubicBezTo>
                    <a:pt x="13595" y="8850"/>
                    <a:pt x="13669" y="8880"/>
                    <a:pt x="13745" y="8880"/>
                  </a:cubicBezTo>
                  <a:cubicBezTo>
                    <a:pt x="13821" y="8880"/>
                    <a:pt x="13898" y="8850"/>
                    <a:pt x="13959" y="8790"/>
                  </a:cubicBezTo>
                  <a:cubicBezTo>
                    <a:pt x="14013" y="8736"/>
                    <a:pt x="14087" y="8709"/>
                    <a:pt x="14161" y="8709"/>
                  </a:cubicBezTo>
                  <a:cubicBezTo>
                    <a:pt x="14235" y="8709"/>
                    <a:pt x="14309" y="8736"/>
                    <a:pt x="14363" y="8790"/>
                  </a:cubicBezTo>
                  <a:cubicBezTo>
                    <a:pt x="14537" y="8964"/>
                    <a:pt x="14537" y="9247"/>
                    <a:pt x="14363" y="9409"/>
                  </a:cubicBezTo>
                  <a:cubicBezTo>
                    <a:pt x="14242" y="9530"/>
                    <a:pt x="14083" y="9591"/>
                    <a:pt x="13925" y="9591"/>
                  </a:cubicBezTo>
                  <a:cubicBezTo>
                    <a:pt x="13767" y="9591"/>
                    <a:pt x="13609" y="9530"/>
                    <a:pt x="13488" y="9409"/>
                  </a:cubicBezTo>
                  <a:lnTo>
                    <a:pt x="13488" y="9247"/>
                  </a:lnTo>
                  <a:cubicBezTo>
                    <a:pt x="13488" y="8749"/>
                    <a:pt x="13421" y="8264"/>
                    <a:pt x="13272" y="7807"/>
                  </a:cubicBezTo>
                  <a:cubicBezTo>
                    <a:pt x="14363" y="7026"/>
                    <a:pt x="15090" y="5748"/>
                    <a:pt x="15090" y="4294"/>
                  </a:cubicBezTo>
                  <a:cubicBezTo>
                    <a:pt x="15090" y="3607"/>
                    <a:pt x="14928" y="2948"/>
                    <a:pt x="14618" y="2342"/>
                  </a:cubicBezTo>
                  <a:cubicBezTo>
                    <a:pt x="14560" y="2237"/>
                    <a:pt x="14455" y="2179"/>
                    <a:pt x="14345" y="2179"/>
                  </a:cubicBezTo>
                  <a:cubicBezTo>
                    <a:pt x="14301" y="2179"/>
                    <a:pt x="14257" y="2188"/>
                    <a:pt x="14214" y="2207"/>
                  </a:cubicBezTo>
                  <a:cubicBezTo>
                    <a:pt x="14067" y="2288"/>
                    <a:pt x="14013" y="2464"/>
                    <a:pt x="14094" y="2611"/>
                  </a:cubicBezTo>
                  <a:cubicBezTo>
                    <a:pt x="14363" y="3137"/>
                    <a:pt x="14498" y="3702"/>
                    <a:pt x="14498" y="4294"/>
                  </a:cubicBezTo>
                  <a:cubicBezTo>
                    <a:pt x="14498" y="6340"/>
                    <a:pt x="12829" y="8009"/>
                    <a:pt x="10783" y="8009"/>
                  </a:cubicBezTo>
                  <a:cubicBezTo>
                    <a:pt x="10311" y="8009"/>
                    <a:pt x="9840" y="7914"/>
                    <a:pt x="9396" y="7740"/>
                  </a:cubicBezTo>
                  <a:cubicBezTo>
                    <a:pt x="9364" y="7724"/>
                    <a:pt x="9328" y="7716"/>
                    <a:pt x="9291" y="7716"/>
                  </a:cubicBezTo>
                  <a:cubicBezTo>
                    <a:pt x="9234" y="7716"/>
                    <a:pt x="9176" y="7734"/>
                    <a:pt x="9127" y="7767"/>
                  </a:cubicBezTo>
                  <a:lnTo>
                    <a:pt x="8534" y="8171"/>
                  </a:lnTo>
                  <a:lnTo>
                    <a:pt x="8534" y="7390"/>
                  </a:lnTo>
                  <a:cubicBezTo>
                    <a:pt x="8534" y="7295"/>
                    <a:pt x="8495" y="7214"/>
                    <a:pt x="8427" y="7161"/>
                  </a:cubicBezTo>
                  <a:cubicBezTo>
                    <a:pt x="7565" y="6448"/>
                    <a:pt x="7068" y="5411"/>
                    <a:pt x="7068" y="4294"/>
                  </a:cubicBezTo>
                  <a:cubicBezTo>
                    <a:pt x="7068" y="2248"/>
                    <a:pt x="8737" y="579"/>
                    <a:pt x="10783" y="579"/>
                  </a:cubicBezTo>
                  <a:cubicBezTo>
                    <a:pt x="11280" y="579"/>
                    <a:pt x="11752" y="673"/>
                    <a:pt x="12209" y="861"/>
                  </a:cubicBezTo>
                  <a:cubicBezTo>
                    <a:pt x="12357" y="929"/>
                    <a:pt x="12491" y="996"/>
                    <a:pt x="12640" y="1077"/>
                  </a:cubicBezTo>
                  <a:cubicBezTo>
                    <a:pt x="12686" y="1104"/>
                    <a:pt x="12736" y="1118"/>
                    <a:pt x="12787" y="1118"/>
                  </a:cubicBezTo>
                  <a:cubicBezTo>
                    <a:pt x="12884" y="1118"/>
                    <a:pt x="12981" y="1067"/>
                    <a:pt x="13044" y="969"/>
                  </a:cubicBezTo>
                  <a:cubicBezTo>
                    <a:pt x="13125" y="834"/>
                    <a:pt x="13071" y="646"/>
                    <a:pt x="12922" y="565"/>
                  </a:cubicBezTo>
                  <a:cubicBezTo>
                    <a:pt x="12775" y="472"/>
                    <a:pt x="12599" y="391"/>
                    <a:pt x="12438" y="323"/>
                  </a:cubicBezTo>
                  <a:cubicBezTo>
                    <a:pt x="11913" y="108"/>
                    <a:pt x="11361" y="0"/>
                    <a:pt x="10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4;p63">
              <a:extLst>
                <a:ext uri="{FF2B5EF4-FFF2-40B4-BE49-F238E27FC236}">
                  <a16:creationId xmlns:a16="http://schemas.microsoft.com/office/drawing/2014/main" id="{C5C0420B-6CE6-78B5-3C77-AF7B8289AB09}"/>
                </a:ext>
              </a:extLst>
            </p:cNvPr>
            <p:cNvSpPr/>
            <p:nvPr/>
          </p:nvSpPr>
          <p:spPr>
            <a:xfrm>
              <a:off x="5842388" y="1623200"/>
              <a:ext cx="17200" cy="14925"/>
            </a:xfrm>
            <a:custGeom>
              <a:avLst/>
              <a:gdLst/>
              <a:ahLst/>
              <a:cxnLst/>
              <a:rect l="l" t="t" r="r" b="b"/>
              <a:pathLst>
                <a:path w="688" h="597" extrusionOk="0">
                  <a:moveTo>
                    <a:pt x="341" y="1"/>
                  </a:moveTo>
                  <a:cubicBezTo>
                    <a:pt x="264" y="1"/>
                    <a:pt x="189" y="31"/>
                    <a:pt x="135" y="85"/>
                  </a:cubicBezTo>
                  <a:cubicBezTo>
                    <a:pt x="42" y="179"/>
                    <a:pt x="1" y="367"/>
                    <a:pt x="123" y="502"/>
                  </a:cubicBezTo>
                  <a:lnTo>
                    <a:pt x="135" y="502"/>
                  </a:lnTo>
                  <a:cubicBezTo>
                    <a:pt x="189" y="570"/>
                    <a:pt x="270" y="596"/>
                    <a:pt x="351" y="596"/>
                  </a:cubicBezTo>
                  <a:cubicBezTo>
                    <a:pt x="419" y="596"/>
                    <a:pt x="499" y="570"/>
                    <a:pt x="553" y="516"/>
                  </a:cubicBezTo>
                  <a:cubicBezTo>
                    <a:pt x="661" y="421"/>
                    <a:pt x="688" y="232"/>
                    <a:pt x="566" y="98"/>
                  </a:cubicBezTo>
                  <a:cubicBezTo>
                    <a:pt x="499" y="31"/>
                    <a:pt x="418"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5;p63">
              <a:extLst>
                <a:ext uri="{FF2B5EF4-FFF2-40B4-BE49-F238E27FC236}">
                  <a16:creationId xmlns:a16="http://schemas.microsoft.com/office/drawing/2014/main" id="{F1A59ACE-B3A2-4BED-8496-AC983F310C6E}"/>
                </a:ext>
              </a:extLst>
            </p:cNvPr>
            <p:cNvSpPr/>
            <p:nvPr/>
          </p:nvSpPr>
          <p:spPr>
            <a:xfrm>
              <a:off x="5752213" y="1652225"/>
              <a:ext cx="50850" cy="93225"/>
            </a:xfrm>
            <a:custGeom>
              <a:avLst/>
              <a:gdLst/>
              <a:ahLst/>
              <a:cxnLst/>
              <a:rect l="l" t="t" r="r" b="b"/>
              <a:pathLst>
                <a:path w="2034" h="3729" extrusionOk="0">
                  <a:moveTo>
                    <a:pt x="1011" y="1"/>
                  </a:moveTo>
                  <a:cubicBezTo>
                    <a:pt x="849" y="1"/>
                    <a:pt x="727" y="121"/>
                    <a:pt x="727" y="297"/>
                  </a:cubicBezTo>
                  <a:lnTo>
                    <a:pt x="727" y="310"/>
                  </a:lnTo>
                  <a:cubicBezTo>
                    <a:pt x="311" y="431"/>
                    <a:pt x="1" y="781"/>
                    <a:pt x="1" y="1212"/>
                  </a:cubicBezTo>
                  <a:cubicBezTo>
                    <a:pt x="1" y="1736"/>
                    <a:pt x="458" y="2154"/>
                    <a:pt x="1011" y="2154"/>
                  </a:cubicBezTo>
                  <a:cubicBezTo>
                    <a:pt x="1253" y="2154"/>
                    <a:pt x="1441" y="2316"/>
                    <a:pt x="1441" y="2517"/>
                  </a:cubicBezTo>
                  <a:cubicBezTo>
                    <a:pt x="1441" y="2706"/>
                    <a:pt x="1253" y="2867"/>
                    <a:pt x="1011" y="2867"/>
                  </a:cubicBezTo>
                  <a:cubicBezTo>
                    <a:pt x="781" y="2867"/>
                    <a:pt x="593" y="2706"/>
                    <a:pt x="593" y="2517"/>
                  </a:cubicBezTo>
                  <a:cubicBezTo>
                    <a:pt x="593" y="2356"/>
                    <a:pt x="458" y="2221"/>
                    <a:pt x="297" y="2221"/>
                  </a:cubicBezTo>
                  <a:cubicBezTo>
                    <a:pt x="135" y="2221"/>
                    <a:pt x="1" y="2356"/>
                    <a:pt x="1" y="2517"/>
                  </a:cubicBezTo>
                  <a:cubicBezTo>
                    <a:pt x="1" y="2935"/>
                    <a:pt x="311" y="3298"/>
                    <a:pt x="727" y="3419"/>
                  </a:cubicBezTo>
                  <a:lnTo>
                    <a:pt x="727" y="3432"/>
                  </a:lnTo>
                  <a:cubicBezTo>
                    <a:pt x="727" y="3594"/>
                    <a:pt x="849" y="3729"/>
                    <a:pt x="1011" y="3729"/>
                  </a:cubicBezTo>
                  <a:cubicBezTo>
                    <a:pt x="1185" y="3729"/>
                    <a:pt x="1307" y="3594"/>
                    <a:pt x="1307" y="3432"/>
                  </a:cubicBezTo>
                  <a:lnTo>
                    <a:pt x="1307" y="3419"/>
                  </a:lnTo>
                  <a:cubicBezTo>
                    <a:pt x="1723" y="3298"/>
                    <a:pt x="2034" y="2935"/>
                    <a:pt x="2034" y="2517"/>
                  </a:cubicBezTo>
                  <a:cubicBezTo>
                    <a:pt x="2034" y="1993"/>
                    <a:pt x="1576" y="1562"/>
                    <a:pt x="1011" y="1562"/>
                  </a:cubicBezTo>
                  <a:cubicBezTo>
                    <a:pt x="781" y="1562"/>
                    <a:pt x="593" y="1413"/>
                    <a:pt x="593" y="1212"/>
                  </a:cubicBezTo>
                  <a:cubicBezTo>
                    <a:pt x="593" y="1010"/>
                    <a:pt x="781" y="862"/>
                    <a:pt x="1011" y="862"/>
                  </a:cubicBezTo>
                  <a:cubicBezTo>
                    <a:pt x="1253" y="862"/>
                    <a:pt x="1441" y="1010"/>
                    <a:pt x="1441" y="1212"/>
                  </a:cubicBezTo>
                  <a:cubicBezTo>
                    <a:pt x="1441" y="1374"/>
                    <a:pt x="1576" y="1508"/>
                    <a:pt x="1737" y="1508"/>
                  </a:cubicBezTo>
                  <a:cubicBezTo>
                    <a:pt x="1899" y="1508"/>
                    <a:pt x="2034" y="1374"/>
                    <a:pt x="2034" y="1212"/>
                  </a:cubicBezTo>
                  <a:cubicBezTo>
                    <a:pt x="2034" y="781"/>
                    <a:pt x="1723" y="431"/>
                    <a:pt x="1307" y="310"/>
                  </a:cubicBezTo>
                  <a:lnTo>
                    <a:pt x="1307" y="297"/>
                  </a:lnTo>
                  <a:cubicBezTo>
                    <a:pt x="1307" y="121"/>
                    <a:pt x="1185" y="1"/>
                    <a:pt x="10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6;p63">
              <a:extLst>
                <a:ext uri="{FF2B5EF4-FFF2-40B4-BE49-F238E27FC236}">
                  <a16:creationId xmlns:a16="http://schemas.microsoft.com/office/drawing/2014/main" id="{4BE7B02D-914B-93B3-26DE-E1D12E09F408}"/>
                </a:ext>
              </a:extLst>
            </p:cNvPr>
            <p:cNvSpPr/>
            <p:nvPr/>
          </p:nvSpPr>
          <p:spPr>
            <a:xfrm>
              <a:off x="5701063" y="1622275"/>
              <a:ext cx="153150" cy="153125"/>
            </a:xfrm>
            <a:custGeom>
              <a:avLst/>
              <a:gdLst/>
              <a:ahLst/>
              <a:cxnLst/>
              <a:rect l="l" t="t" r="r" b="b"/>
              <a:pathLst>
                <a:path w="6126" h="6125" extrusionOk="0">
                  <a:moveTo>
                    <a:pt x="3057" y="580"/>
                  </a:moveTo>
                  <a:cubicBezTo>
                    <a:pt x="4430" y="580"/>
                    <a:pt x="5533" y="1696"/>
                    <a:pt x="5533" y="3056"/>
                  </a:cubicBezTo>
                  <a:cubicBezTo>
                    <a:pt x="5533" y="4415"/>
                    <a:pt x="4430" y="5533"/>
                    <a:pt x="3057" y="5533"/>
                  </a:cubicBezTo>
                  <a:cubicBezTo>
                    <a:pt x="1697" y="5533"/>
                    <a:pt x="593" y="4415"/>
                    <a:pt x="593" y="3056"/>
                  </a:cubicBezTo>
                  <a:cubicBezTo>
                    <a:pt x="593" y="1696"/>
                    <a:pt x="1697" y="580"/>
                    <a:pt x="3057" y="580"/>
                  </a:cubicBezTo>
                  <a:close/>
                  <a:moveTo>
                    <a:pt x="3057" y="0"/>
                  </a:moveTo>
                  <a:cubicBezTo>
                    <a:pt x="1374" y="0"/>
                    <a:pt x="1" y="1373"/>
                    <a:pt x="1" y="3056"/>
                  </a:cubicBezTo>
                  <a:cubicBezTo>
                    <a:pt x="1" y="4752"/>
                    <a:pt x="1374" y="6125"/>
                    <a:pt x="3057" y="6125"/>
                  </a:cubicBezTo>
                  <a:cubicBezTo>
                    <a:pt x="4753" y="6125"/>
                    <a:pt x="6125" y="4752"/>
                    <a:pt x="6125" y="3056"/>
                  </a:cubicBezTo>
                  <a:cubicBezTo>
                    <a:pt x="6125" y="1373"/>
                    <a:pt x="4753" y="0"/>
                    <a:pt x="3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7;p63">
              <a:extLst>
                <a:ext uri="{FF2B5EF4-FFF2-40B4-BE49-F238E27FC236}">
                  <a16:creationId xmlns:a16="http://schemas.microsoft.com/office/drawing/2014/main" id="{4C230E4F-B1DC-BCB7-D16A-FE5EC59D577F}"/>
                </a:ext>
              </a:extLst>
            </p:cNvPr>
            <p:cNvSpPr/>
            <p:nvPr/>
          </p:nvSpPr>
          <p:spPr>
            <a:xfrm>
              <a:off x="5747863" y="1844375"/>
              <a:ext cx="57900" cy="54875"/>
            </a:xfrm>
            <a:custGeom>
              <a:avLst/>
              <a:gdLst/>
              <a:ahLst/>
              <a:cxnLst/>
              <a:rect l="l" t="t" r="r" b="b"/>
              <a:pathLst>
                <a:path w="2316" h="2195" extrusionOk="0">
                  <a:moveTo>
                    <a:pt x="1981" y="1"/>
                  </a:moveTo>
                  <a:cubicBezTo>
                    <a:pt x="1868" y="1"/>
                    <a:pt x="1759" y="69"/>
                    <a:pt x="1709" y="188"/>
                  </a:cubicBezTo>
                  <a:cubicBezTo>
                    <a:pt x="1427" y="834"/>
                    <a:pt x="889" y="1360"/>
                    <a:pt x="228" y="1629"/>
                  </a:cubicBezTo>
                  <a:cubicBezTo>
                    <a:pt x="67" y="1683"/>
                    <a:pt x="0" y="1857"/>
                    <a:pt x="54" y="2006"/>
                  </a:cubicBezTo>
                  <a:cubicBezTo>
                    <a:pt x="108" y="2126"/>
                    <a:pt x="216" y="2194"/>
                    <a:pt x="336" y="2194"/>
                  </a:cubicBezTo>
                  <a:cubicBezTo>
                    <a:pt x="363" y="2194"/>
                    <a:pt x="404" y="2194"/>
                    <a:pt x="444" y="2180"/>
                  </a:cubicBezTo>
                  <a:cubicBezTo>
                    <a:pt x="1251" y="1857"/>
                    <a:pt x="1911" y="1211"/>
                    <a:pt x="2247" y="417"/>
                  </a:cubicBezTo>
                  <a:cubicBezTo>
                    <a:pt x="2315" y="269"/>
                    <a:pt x="2247" y="94"/>
                    <a:pt x="2100" y="27"/>
                  </a:cubicBezTo>
                  <a:cubicBezTo>
                    <a:pt x="2061" y="9"/>
                    <a:pt x="2021" y="1"/>
                    <a:pt x="19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8;p63">
              <a:extLst>
                <a:ext uri="{FF2B5EF4-FFF2-40B4-BE49-F238E27FC236}">
                  <a16:creationId xmlns:a16="http://schemas.microsoft.com/office/drawing/2014/main" id="{306ACA30-8AD1-98B2-F5C3-95C1502E1520}"/>
                </a:ext>
              </a:extLst>
            </p:cNvPr>
            <p:cNvSpPr/>
            <p:nvPr/>
          </p:nvSpPr>
          <p:spPr>
            <a:xfrm>
              <a:off x="5721613" y="1889450"/>
              <a:ext cx="14825" cy="14825"/>
            </a:xfrm>
            <a:custGeom>
              <a:avLst/>
              <a:gdLst/>
              <a:ahLst/>
              <a:cxnLst/>
              <a:rect l="l" t="t" r="r" b="b"/>
              <a:pathLst>
                <a:path w="593" h="593" extrusionOk="0">
                  <a:moveTo>
                    <a:pt x="296" y="0"/>
                  </a:moveTo>
                  <a:cubicBezTo>
                    <a:pt x="135" y="0"/>
                    <a:pt x="0" y="135"/>
                    <a:pt x="0" y="296"/>
                  </a:cubicBezTo>
                  <a:cubicBezTo>
                    <a:pt x="0" y="458"/>
                    <a:pt x="135" y="592"/>
                    <a:pt x="296" y="592"/>
                  </a:cubicBezTo>
                  <a:cubicBezTo>
                    <a:pt x="458" y="592"/>
                    <a:pt x="593" y="458"/>
                    <a:pt x="593" y="296"/>
                  </a:cubicBezTo>
                  <a:cubicBezTo>
                    <a:pt x="593"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8938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dirty="0"/>
              <a:t>Use current Nasdaq-100</a:t>
            </a:r>
            <a:endParaRPr lang="en-US" dirty="0"/>
          </a:p>
        </p:txBody>
      </p:sp>
      <p:grpSp>
        <p:nvGrpSpPr>
          <p:cNvPr id="6" name="Google Shape;2346;p60">
            <a:extLst>
              <a:ext uri="{FF2B5EF4-FFF2-40B4-BE49-F238E27FC236}">
                <a16:creationId xmlns:a16="http://schemas.microsoft.com/office/drawing/2014/main" id="{07AE4220-1DB4-DEF1-5D82-377FEF15D4D9}"/>
              </a:ext>
            </a:extLst>
          </p:cNvPr>
          <p:cNvGrpSpPr/>
          <p:nvPr/>
        </p:nvGrpSpPr>
        <p:grpSpPr>
          <a:xfrm>
            <a:off x="5440682" y="1268729"/>
            <a:ext cx="3402418" cy="2739391"/>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96039798-EF5A-255B-8329-BB7224E8B72D}"/>
              </a:ext>
            </a:extLst>
          </p:cNvPr>
          <p:cNvPicPr>
            <a:picLocks noChangeAspect="1"/>
          </p:cNvPicPr>
          <p:nvPr/>
        </p:nvPicPr>
        <p:blipFill>
          <a:blip r:embed="rId3"/>
          <a:stretch>
            <a:fillRect/>
          </a:stretch>
        </p:blipFill>
        <p:spPr>
          <a:xfrm>
            <a:off x="5553061" y="1428594"/>
            <a:ext cx="3161470" cy="2446175"/>
          </a:xfrm>
          <a:prstGeom prst="rect">
            <a:avLst/>
          </a:prstGeom>
        </p:spPr>
      </p:pic>
      <p:sp>
        <p:nvSpPr>
          <p:cNvPr id="17" name="Google Shape;2269;p56">
            <a:extLst>
              <a:ext uri="{FF2B5EF4-FFF2-40B4-BE49-F238E27FC236}">
                <a16:creationId xmlns:a16="http://schemas.microsoft.com/office/drawing/2014/main" id="{910DBEC7-3DF9-6EF1-B57A-058EAD7294FC}"/>
              </a:ext>
            </a:extLst>
          </p:cNvPr>
          <p:cNvSpPr txBox="1">
            <a:spLocks noGrp="1"/>
          </p:cNvSpPr>
          <p:nvPr>
            <p:ph type="subTitle" idx="1"/>
          </p:nvPr>
        </p:nvSpPr>
        <p:spPr>
          <a:xfrm>
            <a:off x="1742542" y="4167985"/>
            <a:ext cx="655808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The </a:t>
            </a:r>
            <a:r>
              <a:rPr lang="en-US" sz="1500" dirty="0" err="1"/>
              <a:t>cumprod</a:t>
            </a:r>
            <a:r>
              <a:rPr lang="en-US" sz="1500" dirty="0"/>
              <a:t>() 29.53x is unrealistic as I pick the current Nasdaq-100 and do the analysis on the past price.</a:t>
            </a:r>
            <a:endParaRPr sz="1500" dirty="0"/>
          </a:p>
        </p:txBody>
      </p:sp>
      <p:pic>
        <p:nvPicPr>
          <p:cNvPr id="19" name="Picture 18">
            <a:extLst>
              <a:ext uri="{FF2B5EF4-FFF2-40B4-BE49-F238E27FC236}">
                <a16:creationId xmlns:a16="http://schemas.microsoft.com/office/drawing/2014/main" id="{36EBAC62-E635-B3BA-EC47-6CACF351114F}"/>
              </a:ext>
            </a:extLst>
          </p:cNvPr>
          <p:cNvPicPr>
            <a:picLocks noChangeAspect="1"/>
          </p:cNvPicPr>
          <p:nvPr/>
        </p:nvPicPr>
        <p:blipFill>
          <a:blip r:embed="rId4"/>
          <a:stretch>
            <a:fillRect/>
          </a:stretch>
        </p:blipFill>
        <p:spPr>
          <a:xfrm>
            <a:off x="395325" y="1428594"/>
            <a:ext cx="4757256" cy="2446175"/>
          </a:xfrm>
          <a:prstGeom prst="rect">
            <a:avLst/>
          </a:prstGeom>
        </p:spPr>
      </p:pic>
      <p:grpSp>
        <p:nvGrpSpPr>
          <p:cNvPr id="20" name="Google Shape;2346;p60">
            <a:extLst>
              <a:ext uri="{FF2B5EF4-FFF2-40B4-BE49-F238E27FC236}">
                <a16:creationId xmlns:a16="http://schemas.microsoft.com/office/drawing/2014/main" id="{0E3F1795-F2C6-FCBE-0DC2-360430186257}"/>
              </a:ext>
            </a:extLst>
          </p:cNvPr>
          <p:cNvGrpSpPr/>
          <p:nvPr/>
        </p:nvGrpSpPr>
        <p:grpSpPr>
          <a:xfrm>
            <a:off x="300900" y="1268730"/>
            <a:ext cx="4980223" cy="2739390"/>
            <a:chOff x="1608100" y="1614900"/>
            <a:chExt cx="2083800" cy="2988600"/>
          </a:xfrm>
        </p:grpSpPr>
        <p:sp>
          <p:nvSpPr>
            <p:cNvPr id="21" name="Google Shape;2347;p60">
              <a:extLst>
                <a:ext uri="{FF2B5EF4-FFF2-40B4-BE49-F238E27FC236}">
                  <a16:creationId xmlns:a16="http://schemas.microsoft.com/office/drawing/2014/main" id="{36C1B7B0-5C80-9D20-EC13-132C6B5C24DD}"/>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8;p60">
              <a:extLst>
                <a:ext uri="{FF2B5EF4-FFF2-40B4-BE49-F238E27FC236}">
                  <a16:creationId xmlns:a16="http://schemas.microsoft.com/office/drawing/2014/main" id="{FBE77F6C-10DA-7C45-FE71-CDC89E3AB3EE}"/>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012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CRAWL TICKERS</a:t>
            </a:r>
            <a:endParaRPr dirty="0"/>
          </a:p>
        </p:txBody>
      </p:sp>
      <p:sp>
        <p:nvSpPr>
          <p:cNvPr id="2345" name="Google Shape;2345;p60"/>
          <p:cNvSpPr txBox="1">
            <a:spLocks noGrp="1"/>
          </p:cNvSpPr>
          <p:nvPr>
            <p:ph type="subTitle" idx="1"/>
          </p:nvPr>
        </p:nvSpPr>
        <p:spPr>
          <a:xfrm>
            <a:off x="4905360" y="1247199"/>
            <a:ext cx="3236700" cy="9067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Using BeautifulSoup library, I crawl ticker list from Wikipedia history pages.</a:t>
            </a:r>
            <a:endParaRPr dirty="0"/>
          </a:p>
        </p:txBody>
      </p:sp>
      <p:grpSp>
        <p:nvGrpSpPr>
          <p:cNvPr id="2346" name="Google Shape;2346;p60"/>
          <p:cNvGrpSpPr/>
          <p:nvPr/>
        </p:nvGrpSpPr>
        <p:grpSpPr>
          <a:xfrm>
            <a:off x="719999" y="495346"/>
            <a:ext cx="3402420" cy="4084275"/>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3D1F9C7-D261-B9B7-C611-C380FF78F6CE}"/>
              </a:ext>
            </a:extLst>
          </p:cNvPr>
          <p:cNvPicPr>
            <a:picLocks noChangeAspect="1"/>
          </p:cNvPicPr>
          <p:nvPr/>
        </p:nvPicPr>
        <p:blipFill>
          <a:blip r:embed="rId3"/>
          <a:stretch>
            <a:fillRect/>
          </a:stretch>
        </p:blipFill>
        <p:spPr>
          <a:xfrm>
            <a:off x="813900" y="944971"/>
            <a:ext cx="3214592" cy="3370190"/>
          </a:xfrm>
          <a:prstGeom prst="rect">
            <a:avLst/>
          </a:prstGeom>
        </p:spPr>
      </p:pic>
      <p:pic>
        <p:nvPicPr>
          <p:cNvPr id="5" name="Picture 4">
            <a:extLst>
              <a:ext uri="{FF2B5EF4-FFF2-40B4-BE49-F238E27FC236}">
                <a16:creationId xmlns:a16="http://schemas.microsoft.com/office/drawing/2014/main" id="{8CA3E761-FAAB-6CF1-84C4-D1B734EC7B99}"/>
              </a:ext>
            </a:extLst>
          </p:cNvPr>
          <p:cNvPicPr>
            <a:picLocks noChangeAspect="1"/>
          </p:cNvPicPr>
          <p:nvPr/>
        </p:nvPicPr>
        <p:blipFill>
          <a:blip r:embed="rId4"/>
          <a:stretch>
            <a:fillRect/>
          </a:stretch>
        </p:blipFill>
        <p:spPr>
          <a:xfrm>
            <a:off x="5187302" y="2339317"/>
            <a:ext cx="2456450" cy="2123766"/>
          </a:xfrm>
          <a:prstGeom prst="rect">
            <a:avLst/>
          </a:prstGeom>
        </p:spPr>
      </p:pic>
      <p:grpSp>
        <p:nvGrpSpPr>
          <p:cNvPr id="6" name="Google Shape;2346;p60">
            <a:extLst>
              <a:ext uri="{FF2B5EF4-FFF2-40B4-BE49-F238E27FC236}">
                <a16:creationId xmlns:a16="http://schemas.microsoft.com/office/drawing/2014/main" id="{07AE4220-1DB4-DEF1-5D82-377FEF15D4D9}"/>
              </a:ext>
            </a:extLst>
          </p:cNvPr>
          <p:cNvGrpSpPr/>
          <p:nvPr/>
        </p:nvGrpSpPr>
        <p:grpSpPr>
          <a:xfrm>
            <a:off x="5021582" y="2278381"/>
            <a:ext cx="2743200" cy="2301240"/>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465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3200" dirty="0"/>
              <a:t>Get top 10 stocks</a:t>
            </a:r>
            <a:endParaRPr lang="en-US" dirty="0"/>
          </a:p>
        </p:txBody>
      </p:sp>
      <p:grpSp>
        <p:nvGrpSpPr>
          <p:cNvPr id="2346" name="Google Shape;2346;p60"/>
          <p:cNvGrpSpPr/>
          <p:nvPr/>
        </p:nvGrpSpPr>
        <p:grpSpPr>
          <a:xfrm>
            <a:off x="191021" y="1268729"/>
            <a:ext cx="4336255" cy="2739391"/>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5E0E252C-8734-FD26-BF08-DC12507BB15D}"/>
              </a:ext>
            </a:extLst>
          </p:cNvPr>
          <p:cNvPicPr>
            <a:picLocks noChangeAspect="1"/>
          </p:cNvPicPr>
          <p:nvPr/>
        </p:nvPicPr>
        <p:blipFill>
          <a:blip r:embed="rId3"/>
          <a:stretch>
            <a:fillRect/>
          </a:stretch>
        </p:blipFill>
        <p:spPr>
          <a:xfrm>
            <a:off x="312052" y="1433464"/>
            <a:ext cx="4104955" cy="2441305"/>
          </a:xfrm>
          <a:prstGeom prst="rect">
            <a:avLst/>
          </a:prstGeom>
        </p:spPr>
      </p:pic>
      <p:sp>
        <p:nvSpPr>
          <p:cNvPr id="17" name="Google Shape;2269;p56">
            <a:extLst>
              <a:ext uri="{FF2B5EF4-FFF2-40B4-BE49-F238E27FC236}">
                <a16:creationId xmlns:a16="http://schemas.microsoft.com/office/drawing/2014/main" id="{910DBEC7-3DF9-6EF1-B57A-058EAD7294FC}"/>
              </a:ext>
            </a:extLst>
          </p:cNvPr>
          <p:cNvSpPr txBox="1">
            <a:spLocks noGrp="1"/>
          </p:cNvSpPr>
          <p:nvPr>
            <p:ph type="subTitle" idx="1"/>
          </p:nvPr>
        </p:nvSpPr>
        <p:spPr>
          <a:xfrm>
            <a:off x="1742542" y="4167985"/>
            <a:ext cx="655808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Based on previous 12-continuous-month performance, I filter the top 10 stocks and buy it, sell it at the end of the month.</a:t>
            </a:r>
            <a:endParaRPr sz="1500" dirty="0"/>
          </a:p>
        </p:txBody>
      </p:sp>
      <p:pic>
        <p:nvPicPr>
          <p:cNvPr id="3" name="Picture 2">
            <a:extLst>
              <a:ext uri="{FF2B5EF4-FFF2-40B4-BE49-F238E27FC236}">
                <a16:creationId xmlns:a16="http://schemas.microsoft.com/office/drawing/2014/main" id="{D5076FF5-4F9B-8106-F188-CBE7737A579D}"/>
              </a:ext>
            </a:extLst>
          </p:cNvPr>
          <p:cNvPicPr>
            <a:picLocks noChangeAspect="1"/>
          </p:cNvPicPr>
          <p:nvPr/>
        </p:nvPicPr>
        <p:blipFill>
          <a:blip r:embed="rId4"/>
          <a:stretch>
            <a:fillRect/>
          </a:stretch>
        </p:blipFill>
        <p:spPr>
          <a:xfrm>
            <a:off x="5057458" y="2400299"/>
            <a:ext cx="3268076" cy="1468926"/>
          </a:xfrm>
          <a:prstGeom prst="rect">
            <a:avLst/>
          </a:prstGeom>
        </p:spPr>
      </p:pic>
      <p:grpSp>
        <p:nvGrpSpPr>
          <p:cNvPr id="4" name="Google Shape;2346;p60">
            <a:extLst>
              <a:ext uri="{FF2B5EF4-FFF2-40B4-BE49-F238E27FC236}">
                <a16:creationId xmlns:a16="http://schemas.microsoft.com/office/drawing/2014/main" id="{0ECF9C6F-7AF8-6614-28D2-5E50227B8934}"/>
              </a:ext>
            </a:extLst>
          </p:cNvPr>
          <p:cNvGrpSpPr/>
          <p:nvPr/>
        </p:nvGrpSpPr>
        <p:grpSpPr>
          <a:xfrm>
            <a:off x="4905678" y="2270760"/>
            <a:ext cx="3518322" cy="1737360"/>
            <a:chOff x="1608100" y="1614900"/>
            <a:chExt cx="2083800" cy="2988600"/>
          </a:xfrm>
        </p:grpSpPr>
        <p:sp>
          <p:nvSpPr>
            <p:cNvPr id="5" name="Google Shape;2347;p60">
              <a:extLst>
                <a:ext uri="{FF2B5EF4-FFF2-40B4-BE49-F238E27FC236}">
                  <a16:creationId xmlns:a16="http://schemas.microsoft.com/office/drawing/2014/main" id="{B21E3B4C-C702-5D54-C9DA-E7BC273465EF}"/>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48;p60">
              <a:extLst>
                <a:ext uri="{FF2B5EF4-FFF2-40B4-BE49-F238E27FC236}">
                  <a16:creationId xmlns:a16="http://schemas.microsoft.com/office/drawing/2014/main" id="{946F882C-5E71-56C7-49FF-CC058DE56E56}"/>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183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86CA1-C663-3C50-2C53-83069DBB3061}"/>
              </a:ext>
            </a:extLst>
          </p:cNvPr>
          <p:cNvSpPr>
            <a:spLocks noGrp="1"/>
          </p:cNvSpPr>
          <p:nvPr>
            <p:ph type="title"/>
          </p:nvPr>
        </p:nvSpPr>
        <p:spPr/>
        <p:txBody>
          <a:bodyPr/>
          <a:lstStyle/>
          <a:p>
            <a:r>
              <a:rPr lang="en-US" dirty="0"/>
              <a:t>Group members</a:t>
            </a:r>
          </a:p>
        </p:txBody>
      </p:sp>
      <p:grpSp>
        <p:nvGrpSpPr>
          <p:cNvPr id="24" name="Group 23">
            <a:extLst>
              <a:ext uri="{FF2B5EF4-FFF2-40B4-BE49-F238E27FC236}">
                <a16:creationId xmlns:a16="http://schemas.microsoft.com/office/drawing/2014/main" id="{F5C77948-55ED-5F21-94BA-27D7FD2053D0}"/>
              </a:ext>
            </a:extLst>
          </p:cNvPr>
          <p:cNvGrpSpPr/>
          <p:nvPr/>
        </p:nvGrpSpPr>
        <p:grpSpPr>
          <a:xfrm>
            <a:off x="2376569" y="1631815"/>
            <a:ext cx="1483630" cy="1483630"/>
            <a:chOff x="2491337" y="1829935"/>
            <a:chExt cx="1483630" cy="1483630"/>
          </a:xfrm>
        </p:grpSpPr>
        <p:sp>
          <p:nvSpPr>
            <p:cNvPr id="15" name="Oval 14">
              <a:extLst>
                <a:ext uri="{FF2B5EF4-FFF2-40B4-BE49-F238E27FC236}">
                  <a16:creationId xmlns:a16="http://schemas.microsoft.com/office/drawing/2014/main" id="{E9B35AB4-EEA2-A79D-9C55-FB8841BAF25E}"/>
                </a:ext>
              </a:extLst>
            </p:cNvPr>
            <p:cNvSpPr/>
            <p:nvPr/>
          </p:nvSpPr>
          <p:spPr>
            <a:xfrm>
              <a:off x="2491337" y="1829935"/>
              <a:ext cx="1483630" cy="148363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0316358-617D-9A65-CE3C-4EFDC67E4283}"/>
                </a:ext>
              </a:extLst>
            </p:cNvPr>
            <p:cNvSpPr/>
            <p:nvPr/>
          </p:nvSpPr>
          <p:spPr>
            <a:xfrm>
              <a:off x="2491337" y="1829935"/>
              <a:ext cx="1483630" cy="1483630"/>
            </a:xfrm>
            <a:prstGeom prst="ellipse">
              <a:avLst/>
            </a:prstGeom>
            <a:blipFill>
              <a:blip r:embed="rId2">
                <a:extLst>
                  <a:ext uri="{BEBA8EAE-BF5A-486C-A8C5-ECC9F3942E4B}">
                    <a14:imgProps xmlns:a14="http://schemas.microsoft.com/office/drawing/2010/main">
                      <a14:imgLayer r:embed="rId3">
                        <a14:imgEffect>
                          <a14:backgroundRemoval t="5327" b="99516" l="484" r="92010">
                            <a14:foregroundMark x1="41162" y1="10654" x2="58596" y2="9685"/>
                            <a14:foregroundMark x1="54479" y1="5569" x2="45278" y2="5569"/>
                            <a14:foregroundMark x1="34867" y1="81598" x2="64165" y2="96126"/>
                            <a14:foregroundMark x1="64165" y1="96126" x2="66828" y2="88862"/>
                            <a14:foregroundMark x1="64649" y1="95400" x2="28329" y2="87893"/>
                            <a14:foregroundMark x1="28329" y1="87893" x2="27603" y2="87651"/>
                            <a14:foregroundMark x1="41646" y1="88862" x2="54964" y2="99516"/>
                            <a14:foregroundMark x1="49395" y1="90799" x2="52300" y2="99031"/>
                            <a14:foregroundMark x1="42131" y1="88378" x2="31719" y2="90315"/>
                            <a14:foregroundMark x1="32930" y1="85230" x2="45763" y2="89831"/>
                            <a14:foregroundMark x1="32930" y1="87651" x2="28814" y2="92252"/>
                            <a14:foregroundMark x1="29782" y1="92978" x2="24213" y2="93947"/>
                            <a14:foregroundMark x1="29782" y1="92252" x2="22034" y2="91768"/>
                            <a14:foregroundMark x1="32446" y1="90799" x2="45278" y2="96368"/>
                            <a14:foregroundMark x1="69249" y1="90315" x2="76998" y2="91768"/>
                            <a14:foregroundMark x1="71913" y1="88378" x2="74576" y2="93462"/>
                            <a14:foregroundMark x1="71913" y1="90315" x2="62228" y2="95884"/>
                            <a14:foregroundMark x1="70460" y1="90799" x2="74576" y2="94915"/>
                            <a14:foregroundMark x1="76513" y1="96368" x2="77482" y2="93947"/>
                            <a14:foregroundMark x1="86683" y1="97094" x2="92010" y2="93947"/>
                            <a14:foregroundMark x1="62712" y1="86199" x2="65133" y2="86199"/>
                            <a14:foregroundMark x1="63196" y1="97094" x2="484" y2="93947"/>
                          </a14:backgroundRemoval>
                        </a14:imgEffect>
                        <a14:imgEffect>
                          <a14:brightnessContrast bright="-5000"/>
                        </a14:imgEffect>
                      </a14:imgLayer>
                    </a14:imgProps>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Google Shape;306;p33">
            <a:extLst>
              <a:ext uri="{FF2B5EF4-FFF2-40B4-BE49-F238E27FC236}">
                <a16:creationId xmlns:a16="http://schemas.microsoft.com/office/drawing/2014/main" id="{AE3D0D93-5BEC-095C-9169-538F8E711648}"/>
              </a:ext>
            </a:extLst>
          </p:cNvPr>
          <p:cNvSpPr/>
          <p:nvPr/>
        </p:nvSpPr>
        <p:spPr>
          <a:xfrm>
            <a:off x="2149394" y="3324290"/>
            <a:ext cx="1992739"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11;p33">
            <a:extLst>
              <a:ext uri="{FF2B5EF4-FFF2-40B4-BE49-F238E27FC236}">
                <a16:creationId xmlns:a16="http://schemas.microsoft.com/office/drawing/2014/main" id="{84CC235F-AA1E-FC96-AEE2-E0C4F24ADB7B}"/>
              </a:ext>
            </a:extLst>
          </p:cNvPr>
          <p:cNvSpPr txBox="1">
            <a:spLocks/>
          </p:cNvSpPr>
          <p:nvPr/>
        </p:nvSpPr>
        <p:spPr>
          <a:xfrm>
            <a:off x="2208690" y="3378529"/>
            <a:ext cx="1919865" cy="40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F8F8F8"/>
                </a:solidFill>
                <a:latin typeface="Bungee" panose="020B0604020202020204" charset="0"/>
              </a:rPr>
              <a:t>Huy Nguyen</a:t>
            </a:r>
          </a:p>
        </p:txBody>
      </p:sp>
      <p:grpSp>
        <p:nvGrpSpPr>
          <p:cNvPr id="25" name="Group 24">
            <a:extLst>
              <a:ext uri="{FF2B5EF4-FFF2-40B4-BE49-F238E27FC236}">
                <a16:creationId xmlns:a16="http://schemas.microsoft.com/office/drawing/2014/main" id="{E7AB7951-458B-072B-4623-993D23E4DE00}"/>
              </a:ext>
            </a:extLst>
          </p:cNvPr>
          <p:cNvGrpSpPr/>
          <p:nvPr/>
        </p:nvGrpSpPr>
        <p:grpSpPr>
          <a:xfrm>
            <a:off x="5051492" y="1631815"/>
            <a:ext cx="1483630" cy="1483630"/>
            <a:chOff x="5051492" y="1829935"/>
            <a:chExt cx="1483630" cy="1483630"/>
          </a:xfrm>
        </p:grpSpPr>
        <p:sp>
          <p:nvSpPr>
            <p:cNvPr id="20" name="Oval 19">
              <a:extLst>
                <a:ext uri="{FF2B5EF4-FFF2-40B4-BE49-F238E27FC236}">
                  <a16:creationId xmlns:a16="http://schemas.microsoft.com/office/drawing/2014/main" id="{62EC1432-522E-4844-FCD6-46A4DAD5CD65}"/>
                </a:ext>
              </a:extLst>
            </p:cNvPr>
            <p:cNvSpPr/>
            <p:nvPr/>
          </p:nvSpPr>
          <p:spPr>
            <a:xfrm>
              <a:off x="5051492" y="1829935"/>
              <a:ext cx="1483630" cy="148363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EFE21FD-E6B7-1CEF-815B-0AF6A8A83E5D}"/>
                </a:ext>
              </a:extLst>
            </p:cNvPr>
            <p:cNvSpPr/>
            <p:nvPr/>
          </p:nvSpPr>
          <p:spPr>
            <a:xfrm>
              <a:off x="5051492" y="1829935"/>
              <a:ext cx="1483630" cy="1483630"/>
            </a:xfrm>
            <a:prstGeom prst="ellipse">
              <a:avLst/>
            </a:prstGeom>
            <a:blipFill>
              <a:blip r:embed="rId4">
                <a:extLst>
                  <a:ext uri="{BEBA8EAE-BF5A-486C-A8C5-ECC9F3942E4B}">
                    <a14:imgProps xmlns:a14="http://schemas.microsoft.com/office/drawing/2010/main">
                      <a14:imgLayer r:embed="rId5">
                        <a14:imgEffect>
                          <a14:backgroundRemoval t="2520" b="96950" l="5703" r="89788">
                            <a14:foregroundMark x1="42175" y1="9682" x2="54907" y2="8090"/>
                            <a14:foregroundMark x1="46684" y1="6631" x2="53448" y2="7692"/>
                            <a14:foregroundMark x1="45225" y1="79576" x2="75464" y2="95093"/>
                            <a14:foregroundMark x1="75464" y1="95093" x2="88859" y2="96950"/>
                            <a14:foregroundMark x1="36472" y1="78515" x2="5703" y2="93899"/>
                            <a14:foregroundMark x1="71353" y1="95491" x2="72944" y2="96021"/>
                            <a14:foregroundMark x1="45225" y1="2520" x2="54907" y2="3050"/>
                          </a14:backgroundRemoval>
                        </a14:imgEffect>
                        <a14:imgEffect>
                          <a14:brightnessContrast bright="10000"/>
                        </a14:imgEffect>
                      </a14:imgLayer>
                    </a14:imgProps>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Google Shape;306;p33">
            <a:extLst>
              <a:ext uri="{FF2B5EF4-FFF2-40B4-BE49-F238E27FC236}">
                <a16:creationId xmlns:a16="http://schemas.microsoft.com/office/drawing/2014/main" id="{564655C4-8798-316C-72E8-D73C24A1837A}"/>
              </a:ext>
            </a:extLst>
          </p:cNvPr>
          <p:cNvSpPr/>
          <p:nvPr/>
        </p:nvSpPr>
        <p:spPr>
          <a:xfrm>
            <a:off x="4763522" y="3324290"/>
            <a:ext cx="1992739"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1;p33">
            <a:extLst>
              <a:ext uri="{FF2B5EF4-FFF2-40B4-BE49-F238E27FC236}">
                <a16:creationId xmlns:a16="http://schemas.microsoft.com/office/drawing/2014/main" id="{A09C10A7-3A3F-F538-0500-2AE8569AFF90}"/>
              </a:ext>
            </a:extLst>
          </p:cNvPr>
          <p:cNvSpPr txBox="1">
            <a:spLocks/>
          </p:cNvSpPr>
          <p:nvPr/>
        </p:nvSpPr>
        <p:spPr>
          <a:xfrm>
            <a:off x="4822818" y="3378529"/>
            <a:ext cx="1919865" cy="405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F8F8F8"/>
                </a:solidFill>
                <a:latin typeface="Bungee" panose="020B0604020202020204" charset="0"/>
              </a:rPr>
              <a:t>Chris gell</a:t>
            </a:r>
          </a:p>
        </p:txBody>
      </p:sp>
      <p:grpSp>
        <p:nvGrpSpPr>
          <p:cNvPr id="7" name="Google Shape;2376;p62">
            <a:extLst>
              <a:ext uri="{FF2B5EF4-FFF2-40B4-BE49-F238E27FC236}">
                <a16:creationId xmlns:a16="http://schemas.microsoft.com/office/drawing/2014/main" id="{DAEA3DA0-87C1-4C70-9507-163F0D4B45A9}"/>
              </a:ext>
            </a:extLst>
          </p:cNvPr>
          <p:cNvGrpSpPr/>
          <p:nvPr/>
        </p:nvGrpSpPr>
        <p:grpSpPr>
          <a:xfrm>
            <a:off x="2149394" y="4016888"/>
            <a:ext cx="340962" cy="340585"/>
            <a:chOff x="3752358" y="3817349"/>
            <a:chExt cx="346056" cy="345674"/>
          </a:xfrm>
        </p:grpSpPr>
        <p:sp>
          <p:nvSpPr>
            <p:cNvPr id="13" name="Google Shape;2377;p62">
              <a:extLst>
                <a:ext uri="{FF2B5EF4-FFF2-40B4-BE49-F238E27FC236}">
                  <a16:creationId xmlns:a16="http://schemas.microsoft.com/office/drawing/2014/main" id="{9821E62F-5764-3C2C-0FAC-DA5485B01365}"/>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78;p62">
              <a:extLst>
                <a:ext uri="{FF2B5EF4-FFF2-40B4-BE49-F238E27FC236}">
                  <a16:creationId xmlns:a16="http://schemas.microsoft.com/office/drawing/2014/main" id="{FE30D2CE-14D5-E077-6585-FD4DBBD8974E}"/>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79;p62">
              <a:extLst>
                <a:ext uri="{FF2B5EF4-FFF2-40B4-BE49-F238E27FC236}">
                  <a16:creationId xmlns:a16="http://schemas.microsoft.com/office/drawing/2014/main" id="{DB3BEDC5-4E4D-9A2C-F408-466E83D5D877}"/>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80;p62">
              <a:extLst>
                <a:ext uri="{FF2B5EF4-FFF2-40B4-BE49-F238E27FC236}">
                  <a16:creationId xmlns:a16="http://schemas.microsoft.com/office/drawing/2014/main" id="{DEA92DAD-DC4A-59CB-8DF6-54FF9F55A2EC}"/>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13;p33">
            <a:extLst>
              <a:ext uri="{FF2B5EF4-FFF2-40B4-BE49-F238E27FC236}">
                <a16:creationId xmlns:a16="http://schemas.microsoft.com/office/drawing/2014/main" id="{8D4F13A1-82BE-4844-B412-9552B4F6CA1C}"/>
              </a:ext>
            </a:extLst>
          </p:cNvPr>
          <p:cNvSpPr txBox="1">
            <a:spLocks/>
          </p:cNvSpPr>
          <p:nvPr/>
        </p:nvSpPr>
        <p:spPr>
          <a:xfrm>
            <a:off x="2450339" y="3887240"/>
            <a:ext cx="386028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FFFFFF"/>
                </a:solidFill>
              </a:rPr>
              <a:t>linkedin.com/in/</a:t>
            </a:r>
            <a:r>
              <a:rPr lang="en-US" sz="1000" dirty="0" err="1">
                <a:solidFill>
                  <a:srgbClr val="FFFFFF"/>
                </a:solidFill>
              </a:rPr>
              <a:t>quanghuynghua</a:t>
            </a:r>
            <a:endParaRPr lang="en-US" sz="1000" dirty="0">
              <a:solidFill>
                <a:srgbClr val="FFFFFF"/>
              </a:solidFill>
            </a:endParaRPr>
          </a:p>
        </p:txBody>
      </p:sp>
      <p:grpSp>
        <p:nvGrpSpPr>
          <p:cNvPr id="29" name="Google Shape;2376;p62">
            <a:extLst>
              <a:ext uri="{FF2B5EF4-FFF2-40B4-BE49-F238E27FC236}">
                <a16:creationId xmlns:a16="http://schemas.microsoft.com/office/drawing/2014/main" id="{D583DB7D-7DA7-B91D-130F-866F80058892}"/>
              </a:ext>
            </a:extLst>
          </p:cNvPr>
          <p:cNvGrpSpPr/>
          <p:nvPr/>
        </p:nvGrpSpPr>
        <p:grpSpPr>
          <a:xfrm>
            <a:off x="4763522" y="4016888"/>
            <a:ext cx="340962" cy="340585"/>
            <a:chOff x="3752358" y="3817349"/>
            <a:chExt cx="346056" cy="345674"/>
          </a:xfrm>
        </p:grpSpPr>
        <p:sp>
          <p:nvSpPr>
            <p:cNvPr id="30" name="Google Shape;2377;p62">
              <a:extLst>
                <a:ext uri="{FF2B5EF4-FFF2-40B4-BE49-F238E27FC236}">
                  <a16:creationId xmlns:a16="http://schemas.microsoft.com/office/drawing/2014/main" id="{D399816E-A206-90BA-342B-2020580C6E8D}"/>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8;p62">
              <a:extLst>
                <a:ext uri="{FF2B5EF4-FFF2-40B4-BE49-F238E27FC236}">
                  <a16:creationId xmlns:a16="http://schemas.microsoft.com/office/drawing/2014/main" id="{F90AE038-4276-0A4F-8F0E-5A1EA4666DE9}"/>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9;p62">
              <a:extLst>
                <a:ext uri="{FF2B5EF4-FFF2-40B4-BE49-F238E27FC236}">
                  <a16:creationId xmlns:a16="http://schemas.microsoft.com/office/drawing/2014/main" id="{8BA6168E-F3DA-37B1-E1D2-70A455A93F6B}"/>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0;p62">
              <a:extLst>
                <a:ext uri="{FF2B5EF4-FFF2-40B4-BE49-F238E27FC236}">
                  <a16:creationId xmlns:a16="http://schemas.microsoft.com/office/drawing/2014/main" id="{B5C8FBD1-B1F2-328E-0D53-E259794CEBC5}"/>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13;p33">
            <a:extLst>
              <a:ext uri="{FF2B5EF4-FFF2-40B4-BE49-F238E27FC236}">
                <a16:creationId xmlns:a16="http://schemas.microsoft.com/office/drawing/2014/main" id="{C35FD2AF-345E-C872-298D-44C41A42BE86}"/>
              </a:ext>
            </a:extLst>
          </p:cNvPr>
          <p:cNvSpPr txBox="1">
            <a:spLocks/>
          </p:cNvSpPr>
          <p:nvPr/>
        </p:nvSpPr>
        <p:spPr>
          <a:xfrm>
            <a:off x="5129071" y="3887240"/>
            <a:ext cx="386028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dirty="0">
                <a:solidFill>
                  <a:srgbClr val="FFFFFF"/>
                </a:solidFill>
              </a:rPr>
              <a:t>linkedin.com/in/chris-gell-1b4080255/</a:t>
            </a:r>
          </a:p>
        </p:txBody>
      </p:sp>
    </p:spTree>
    <p:extLst>
      <p:ext uri="{BB962C8B-B14F-4D97-AF65-F5344CB8AC3E}">
        <p14:creationId xmlns:p14="http://schemas.microsoft.com/office/powerpoint/2010/main" val="126134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57"/>
          <p:cNvSpPr/>
          <p:nvPr/>
        </p:nvSpPr>
        <p:spPr>
          <a:xfrm>
            <a:off x="1065922"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679648"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6293375"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BEST 5 YEAR RETURN</a:t>
            </a:r>
            <a:endParaRPr dirty="0"/>
          </a:p>
        </p:txBody>
      </p:sp>
      <p:sp>
        <p:nvSpPr>
          <p:cNvPr id="2278" name="Google Shape;2278;p57"/>
          <p:cNvSpPr txBox="1">
            <a:spLocks noGrp="1"/>
          </p:cNvSpPr>
          <p:nvPr>
            <p:ph type="subTitle" idx="1"/>
          </p:nvPr>
        </p:nvSpPr>
        <p:spPr>
          <a:xfrm>
            <a:off x="1024822"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MOMENTUM</a:t>
            </a:r>
            <a:endParaRPr dirty="0"/>
          </a:p>
        </p:txBody>
      </p:sp>
      <p:sp>
        <p:nvSpPr>
          <p:cNvPr id="2279" name="Google Shape;2279;p57"/>
          <p:cNvSpPr txBox="1">
            <a:spLocks noGrp="1"/>
          </p:cNvSpPr>
          <p:nvPr>
            <p:ph type="subTitle" idx="2"/>
          </p:nvPr>
        </p:nvSpPr>
        <p:spPr>
          <a:xfrm>
            <a:off x="725872"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Our Strategy</a:t>
            </a:r>
            <a:br>
              <a:rPr lang="en" dirty="0"/>
            </a:br>
            <a:endParaRPr dirty="0"/>
          </a:p>
        </p:txBody>
      </p:sp>
      <p:sp>
        <p:nvSpPr>
          <p:cNvPr id="2280" name="Google Shape;2280;p57"/>
          <p:cNvSpPr txBox="1">
            <a:spLocks noGrp="1"/>
          </p:cNvSpPr>
          <p:nvPr>
            <p:ph type="subTitle" idx="3"/>
          </p:nvPr>
        </p:nvSpPr>
        <p:spPr>
          <a:xfrm>
            <a:off x="3638548"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NDX</a:t>
            </a:r>
            <a:endParaRPr dirty="0"/>
          </a:p>
        </p:txBody>
      </p:sp>
      <p:sp>
        <p:nvSpPr>
          <p:cNvPr id="2281" name="Google Shape;2281;p57"/>
          <p:cNvSpPr txBox="1">
            <a:spLocks noGrp="1"/>
          </p:cNvSpPr>
          <p:nvPr>
            <p:ph type="subTitle" idx="4"/>
          </p:nvPr>
        </p:nvSpPr>
        <p:spPr>
          <a:xfrm>
            <a:off x="3339598"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Nasdaq index performance</a:t>
            </a:r>
            <a:endParaRPr dirty="0"/>
          </a:p>
        </p:txBody>
      </p:sp>
      <p:sp>
        <p:nvSpPr>
          <p:cNvPr id="2282" name="Google Shape;2282;p57"/>
          <p:cNvSpPr txBox="1">
            <a:spLocks noGrp="1"/>
          </p:cNvSpPr>
          <p:nvPr>
            <p:ph type="subTitle" idx="5"/>
          </p:nvPr>
        </p:nvSpPr>
        <p:spPr>
          <a:xfrm>
            <a:off x="6252275"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TDB908</a:t>
            </a:r>
            <a:endParaRPr dirty="0"/>
          </a:p>
        </p:txBody>
      </p:sp>
      <p:sp>
        <p:nvSpPr>
          <p:cNvPr id="2283" name="Google Shape;2283;p57"/>
          <p:cNvSpPr txBox="1">
            <a:spLocks noGrp="1"/>
          </p:cNvSpPr>
          <p:nvPr>
            <p:ph type="subTitle" idx="6"/>
          </p:nvPr>
        </p:nvSpPr>
        <p:spPr>
          <a:xfrm>
            <a:off x="5953325"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TD Nasdaq Index Mutual Fund</a:t>
            </a:r>
            <a:endParaRPr dirty="0"/>
          </a:p>
        </p:txBody>
      </p:sp>
      <p:sp>
        <p:nvSpPr>
          <p:cNvPr id="2284" name="Google Shape;2284;p57"/>
          <p:cNvSpPr txBox="1">
            <a:spLocks noGrp="1"/>
          </p:cNvSpPr>
          <p:nvPr>
            <p:ph type="title" idx="7"/>
          </p:nvPr>
        </p:nvSpPr>
        <p:spPr>
          <a:xfrm>
            <a:off x="1024822"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6">
                    <a:lumMod val="75000"/>
                  </a:schemeClr>
                </a:solidFill>
              </a:rPr>
              <a:t>2.73</a:t>
            </a:r>
            <a:r>
              <a:rPr lang="en" sz="2500" dirty="0">
                <a:solidFill>
                  <a:schemeClr val="accent6">
                    <a:lumMod val="75000"/>
                  </a:schemeClr>
                </a:solidFill>
              </a:rPr>
              <a:t>X</a:t>
            </a:r>
            <a:endParaRPr sz="2500" dirty="0">
              <a:solidFill>
                <a:schemeClr val="accent6">
                  <a:lumMod val="75000"/>
                </a:schemeClr>
              </a:solidFill>
            </a:endParaRPr>
          </a:p>
        </p:txBody>
      </p:sp>
      <p:sp>
        <p:nvSpPr>
          <p:cNvPr id="2285" name="Google Shape;2285;p57"/>
          <p:cNvSpPr txBox="1">
            <a:spLocks noGrp="1"/>
          </p:cNvSpPr>
          <p:nvPr>
            <p:ph type="title" idx="8"/>
          </p:nvPr>
        </p:nvSpPr>
        <p:spPr>
          <a:xfrm>
            <a:off x="3638548"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2.07</a:t>
            </a:r>
            <a:r>
              <a:rPr lang="en" sz="2500" dirty="0"/>
              <a:t>X</a:t>
            </a:r>
            <a:endParaRPr sz="2500" dirty="0"/>
          </a:p>
        </p:txBody>
      </p:sp>
      <p:sp>
        <p:nvSpPr>
          <p:cNvPr id="2286" name="Google Shape;2286;p57"/>
          <p:cNvSpPr txBox="1">
            <a:spLocks noGrp="1"/>
          </p:cNvSpPr>
          <p:nvPr>
            <p:ph type="title" idx="9"/>
          </p:nvPr>
        </p:nvSpPr>
        <p:spPr>
          <a:xfrm>
            <a:off x="6252275"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t>2.22</a:t>
            </a:r>
            <a:r>
              <a:rPr lang="en" sz="2500" dirty="0"/>
              <a:t>X</a:t>
            </a:r>
            <a:endParaRPr sz="2500" dirty="0"/>
          </a:p>
        </p:txBody>
      </p:sp>
      <p:sp>
        <p:nvSpPr>
          <p:cNvPr id="2287" name="Google Shape;2287;p57"/>
          <p:cNvSpPr/>
          <p:nvPr/>
        </p:nvSpPr>
        <p:spPr>
          <a:xfrm rot="2700243">
            <a:off x="1857738" y="2652059"/>
            <a:ext cx="201098" cy="2010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rot="2700000">
            <a:off x="4471449"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rot="2700000">
            <a:off x="7085174"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425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BEST 5 YEAR RETURN cumprod</a:t>
            </a:r>
            <a:endParaRPr dirty="0"/>
          </a:p>
        </p:txBody>
      </p:sp>
      <p:pic>
        <p:nvPicPr>
          <p:cNvPr id="3" name="Picture 2">
            <a:extLst>
              <a:ext uri="{FF2B5EF4-FFF2-40B4-BE49-F238E27FC236}">
                <a16:creationId xmlns:a16="http://schemas.microsoft.com/office/drawing/2014/main" id="{5A840D0A-CA3B-1CC0-9FB9-38AAB643A131}"/>
              </a:ext>
            </a:extLst>
          </p:cNvPr>
          <p:cNvPicPr>
            <a:picLocks noChangeAspect="1"/>
          </p:cNvPicPr>
          <p:nvPr/>
        </p:nvPicPr>
        <p:blipFill>
          <a:blip r:embed="rId3"/>
          <a:stretch>
            <a:fillRect/>
          </a:stretch>
        </p:blipFill>
        <p:spPr>
          <a:xfrm>
            <a:off x="1902686" y="1148512"/>
            <a:ext cx="4997845" cy="3069765"/>
          </a:xfrm>
          <a:prstGeom prst="rect">
            <a:avLst/>
          </a:prstGeom>
        </p:spPr>
      </p:pic>
      <p:pic>
        <p:nvPicPr>
          <p:cNvPr id="4" name="Picture 3">
            <a:extLst>
              <a:ext uri="{FF2B5EF4-FFF2-40B4-BE49-F238E27FC236}">
                <a16:creationId xmlns:a16="http://schemas.microsoft.com/office/drawing/2014/main" id="{A7B646DE-5734-7075-066F-CF9F0E803A02}"/>
              </a:ext>
            </a:extLst>
          </p:cNvPr>
          <p:cNvPicPr>
            <a:picLocks noChangeAspect="1"/>
          </p:cNvPicPr>
          <p:nvPr/>
        </p:nvPicPr>
        <p:blipFill>
          <a:blip r:embed="rId4"/>
          <a:stretch>
            <a:fillRect/>
          </a:stretch>
        </p:blipFill>
        <p:spPr>
          <a:xfrm>
            <a:off x="1902686" y="4455966"/>
            <a:ext cx="4997845" cy="458032"/>
          </a:xfrm>
          <a:prstGeom prst="rect">
            <a:avLst/>
          </a:prstGeom>
        </p:spPr>
      </p:pic>
    </p:spTree>
    <p:extLst>
      <p:ext uri="{BB962C8B-B14F-4D97-AF65-F5344CB8AC3E}">
        <p14:creationId xmlns:p14="http://schemas.microsoft.com/office/powerpoint/2010/main" val="419798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014949" y="2746588"/>
            <a:ext cx="3798739"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txBody>
          <a:bodyPr/>
          <a:lstStyle/>
          <a:p>
            <a:endParaRPr lang="en-US"/>
          </a:p>
        </p:txBody>
      </p:sp>
      <p:sp>
        <p:nvSpPr>
          <p:cNvPr id="377" name="Google Shape;377;p36"/>
          <p:cNvSpPr txBox="1">
            <a:spLocks noGrp="1"/>
          </p:cNvSpPr>
          <p:nvPr>
            <p:ph type="title"/>
          </p:nvPr>
        </p:nvSpPr>
        <p:spPr>
          <a:xfrm>
            <a:off x="5065820" y="2829416"/>
            <a:ext cx="3863669"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Cluster &amp; ichimoku </a:t>
            </a:r>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3</a:t>
            </a:r>
            <a:endParaRPr dirty="0"/>
          </a:p>
        </p:txBody>
      </p:sp>
      <p:sp>
        <p:nvSpPr>
          <p:cNvPr id="379" name="Google Shape;379;p36"/>
          <p:cNvSpPr txBox="1">
            <a:spLocks noGrp="1"/>
          </p:cNvSpPr>
          <p:nvPr>
            <p:ph type="subTitle" idx="1"/>
          </p:nvPr>
        </p:nvSpPr>
        <p:spPr>
          <a:xfrm>
            <a:off x="5068600" y="3586913"/>
            <a:ext cx="3745088" cy="496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600" dirty="0"/>
              <a:t>Categorize stocks </a:t>
            </a:r>
          </a:p>
          <a:p>
            <a:pPr marL="0" lvl="0" indent="0" rtl="0">
              <a:spcBef>
                <a:spcPts val="0"/>
              </a:spcBef>
              <a:spcAft>
                <a:spcPts val="0"/>
              </a:spcAft>
              <a:buNone/>
            </a:pPr>
            <a:r>
              <a:rPr lang="en-US" sz="1600" dirty="0"/>
              <a:t>based on volatility and return.</a:t>
            </a:r>
          </a:p>
          <a:p>
            <a:pPr marL="0" lvl="0" indent="0" rtl="0">
              <a:spcBef>
                <a:spcPts val="0"/>
              </a:spcBef>
              <a:spcAft>
                <a:spcPts val="0"/>
              </a:spcAft>
              <a:buNone/>
            </a:pPr>
            <a:r>
              <a:rPr lang="en-US" sz="1600" dirty="0"/>
              <a:t>Utilize Ichimoku cloud.</a:t>
            </a:r>
          </a:p>
        </p:txBody>
      </p:sp>
      <p:pic>
        <p:nvPicPr>
          <p:cNvPr id="3" name="Picture 2" descr="A person pointing at a chart&#10;&#10;Description automatically generated">
            <a:extLst>
              <a:ext uri="{FF2B5EF4-FFF2-40B4-BE49-F238E27FC236}">
                <a16:creationId xmlns:a16="http://schemas.microsoft.com/office/drawing/2014/main" id="{C40B5E43-0000-5B3A-3E69-54B38D9FB8A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150" b="99600" l="5700" r="93800">
                        <a14:foregroundMark x1="10014" y1="26021" x2="9433" y2="27500"/>
                        <a14:foregroundMark x1="12119" y1="20662" x2="11434" y2="22406"/>
                        <a14:foregroundMark x1="14933" y1="13500" x2="13158" y2="18017"/>
                        <a14:foregroundMark x1="16781" y1="30123" x2="23300" y2="32450"/>
                        <a14:foregroundMark x1="9433" y1="27500" x2="11628" y2="28284"/>
                        <a14:foregroundMark x1="23300" y1="32450" x2="23100" y2="14000"/>
                        <a14:foregroundMark x1="23100" y1="14000" x2="17800" y2="13150"/>
                        <a14:foregroundMark x1="33833" y1="30650" x2="49667" y2="15600"/>
                        <a14:foregroundMark x1="49667" y1="15600" x2="86167" y2="18450"/>
                        <a14:foregroundMark x1="86167" y1="18450" x2="38733" y2="60850"/>
                        <a14:foregroundMark x1="38733" y1="60850" x2="89200" y2="61650"/>
                        <a14:foregroundMark x1="89200" y1="61650" x2="93700" y2="46350"/>
                        <a14:foregroundMark x1="93700" y1="46350" x2="93833" y2="21400"/>
                        <a14:foregroundMark x1="93833" y1="21400" x2="93000" y2="20400"/>
                        <a14:foregroundMark x1="87067" y1="25050" x2="53200" y2="20650"/>
                        <a14:foregroundMark x1="53200" y1="20650" x2="49233" y2="21750"/>
                        <a14:foregroundMark x1="86833" y1="22400" x2="84200" y2="31650"/>
                        <a14:foregroundMark x1="50767" y1="11500" x2="50567" y2="8200"/>
                        <a14:foregroundMark x1="9935" y1="25911" x2="9033" y2="27350"/>
                        <a14:foregroundMark x1="10965" y1="24268" x2="10898" y2="24375"/>
                        <a14:foregroundMark x1="11019" y1="24181" x2="10969" y2="24261"/>
                        <a14:foregroundMark x1="16900" y1="14800" x2="15324" y2="17314"/>
                        <a14:foregroundMark x1="13965" y1="31559" x2="20867" y2="37450"/>
                        <a14:foregroundMark x1="9033" y1="27350" x2="13719" y2="31349"/>
                        <a14:foregroundMark x1="20867" y1="37450" x2="24167" y2="85750"/>
                        <a14:foregroundMark x1="24167" y1="85750" x2="19533" y2="68250"/>
                        <a14:foregroundMark x1="19533" y1="68250" x2="20000" y2="68250"/>
                        <a14:foregroundMark x1="23733" y1="43200" x2="25700" y2="30300"/>
                        <a14:foregroundMark x1="9200" y1="75200" x2="15200" y2="95500"/>
                        <a14:foregroundMark x1="15200" y1="95500" x2="29100" y2="93300"/>
                        <a14:foregroundMark x1="29100" y1="93300" x2="28333" y2="85750"/>
                        <a14:foregroundMark x1="37133" y1="66600" x2="51833" y2="64350"/>
                        <a14:foregroundMark x1="51833" y1="64350" x2="41367" y2="58100"/>
                        <a14:foregroundMark x1="41367" y1="58100" x2="40867" y2="48450"/>
                        <a14:foregroundMark x1="52967" y1="64300" x2="54300" y2="63300"/>
                        <a14:foregroundMark x1="14500" y1="98950" x2="28467" y2="98250"/>
                        <a14:foregroundMark x1="28467" y1="98250" x2="30333" y2="98250"/>
                        <a14:foregroundMark x1="5900" y1="82450" x2="5700" y2="84750"/>
                        <a14:foregroundMark x1="9804" y1="25726" x2="9067" y2="26800"/>
                        <a14:foregroundMark x1="18433" y1="13150" x2="15466" y2="17474"/>
                        <a14:foregroundMark x1="9067" y1="26800" x2="17100" y2="38150"/>
                        <a14:foregroundMark x1="17100" y1="38150" x2="24033" y2="26300"/>
                        <a14:foregroundMark x1="20312" y1="17879" x2="18200" y2="13100"/>
                        <a14:foregroundMark x1="20786" y1="18953" x2="20474" y2="18247"/>
                        <a14:foregroundMark x1="24033" y1="26300" x2="21579" y2="20747"/>
                        <a14:foregroundMark x1="18200" y1="13100" x2="14267" y2="13850"/>
                        <a14:foregroundMark x1="38033" y1="41550" x2="51200" y2="40850"/>
                        <a14:foregroundMark x1="70133" y1="73850" x2="70567" y2="96600"/>
                        <a14:foregroundMark x1="59367" y1="87700" x2="59800" y2="99600"/>
                        <a14:foregroundMark x1="47900" y1="97600" x2="49667" y2="97950"/>
                        <a14:foregroundMark x1="81567" y1="91650" x2="82433" y2="97300"/>
                        <a14:foregroundMark x1="91667" y1="86400" x2="91467" y2="99600"/>
                        <a14:foregroundMark x1="23000" y1="28100" x2="11700" y2="29750"/>
                        <a14:foregroundMark x1="11700" y1="29750" x2="11567" y2="29100"/>
                        <a14:foregroundMark x1="12900" y1="21850" x2="12033" y2="27150"/>
                        <a14:foregroundMark x1="18633" y1="15600" x2="13133" y2="29100"/>
                        <a14:foregroundMark x1="13133" y1="18200" x2="16433" y2="23500"/>
                        <a14:foregroundMark x1="21467" y1="19550" x2="17733" y2="27800"/>
                        <a14:foregroundMark x1="20600" y1="22850" x2="13767" y2="30750"/>
                        <a14:foregroundMark x1="22133" y1="18200" x2="11233" y2="23700"/>
                        <a14:foregroundMark x1="11233" y1="23700" x2="14667" y2="25150"/>
                        <a14:foregroundMark x1="17533" y1="23500" x2="12467" y2="22500"/>
                        <a14:foregroundMark x1="13567" y1="17550" x2="25667" y2="31100"/>
                        <a14:foregroundMark x1="25667" y1="31100" x2="25667" y2="31750"/>
                        <a14:foregroundMark x1="15967" y1="18900" x2="16433" y2="38650"/>
                        <a14:foregroundMark x1="17300" y1="26150" x2="17300" y2="26150"/>
                        <a14:foregroundMark x1="17733" y1="23850" x2="17533" y2="24800"/>
                        <a14:foregroundMark x1="21933" y1="26150" x2="17967" y2="17900"/>
                        <a14:foregroundMark x1="19733" y1="18900" x2="11567" y2="30450"/>
                        <a14:foregroundMark x1="11567" y1="30450" x2="12900" y2="32100"/>
                        <a14:foregroundMark x1="19933" y1="23850" x2="16633" y2="33050"/>
                        <a14:foregroundMark x1="15967" y1="20850" x2="6733" y2="24800"/>
                        <a14:foregroundMark x1="13333" y1="18550" x2="17967" y2="21200"/>
                        <a14:foregroundMark x1="15533" y1="17550" x2="17300" y2="18550"/>
                        <a14:foregroundMark x1="13767" y1="20850" x2="12467" y2="22200"/>
                        <a14:foregroundMark x1="11367" y1="27150" x2="10267" y2="26450"/>
                        <a14:foregroundMark x1="12033" y1="25800" x2="11367" y2="29750"/>
                        <a14:foregroundMark x1="8933" y1="24800" x2="12233" y2="29450"/>
                        <a14:foregroundMark x1="18833" y1="16900" x2="21933" y2="26800"/>
                        <a14:foregroundMark x1="21267" y1="25150" x2="10167" y2="26400"/>
                        <a14:foregroundMark x1="10167" y1="26400" x2="21700" y2="24150"/>
                        <a14:foregroundMark x1="21700" y1="24150" x2="21700" y2="24500"/>
                        <a14:foregroundMark x1="8067" y1="25150" x2="10933" y2="24800"/>
                        <a14:backgroundMark x1="13982" y1="23644" x2="14041" y2="23861"/>
                        <a14:backgroundMark x1="25500" y1="5600" x2="24167" y2="4600"/>
                        <a14:backgroundMark x1="2833" y1="11500" x2="3267" y2="20400"/>
                        <a14:backgroundMark x1="5467" y1="51750" x2="3700" y2="70250"/>
                        <a14:backgroundMark x1="19933" y1="17550" x2="19867" y2="17702"/>
                        <a14:backgroundMark x1="11636" y1="25118" x2="11367" y2="25150"/>
                        <a14:backgroundMark x1="11367" y1="25150" x2="11639" y2="25096"/>
                        <a14:backgroundMark x1="17646" y1="23423" x2="17502" y2="23420"/>
                      </a14:backgroundRemoval>
                    </a14:imgEffect>
                  </a14:imgLayer>
                </a14:imgProps>
              </a:ext>
            </a:extLst>
          </a:blip>
          <a:stretch>
            <a:fillRect/>
          </a:stretch>
        </p:blipFill>
        <p:spPr>
          <a:xfrm>
            <a:off x="115190" y="1206565"/>
            <a:ext cx="4620068" cy="3080045"/>
          </a:xfrm>
          <a:prstGeom prst="rect">
            <a:avLst/>
          </a:prstGeom>
        </p:spPr>
      </p:pic>
      <p:pic>
        <p:nvPicPr>
          <p:cNvPr id="5" name="Picture 4" descr="A group of clouds on a black background&#10;&#10;Description automatically generated">
            <a:extLst>
              <a:ext uri="{FF2B5EF4-FFF2-40B4-BE49-F238E27FC236}">
                <a16:creationId xmlns:a16="http://schemas.microsoft.com/office/drawing/2014/main" id="{A086E823-D252-0387-D66C-2A15C9FD5297}"/>
              </a:ext>
            </a:extLst>
          </p:cNvPr>
          <p:cNvPicPr>
            <a:picLocks noChangeAspect="1"/>
          </p:cNvPicPr>
          <p:nvPr/>
        </p:nvPicPr>
        <p:blipFill>
          <a:blip r:embed="rId5"/>
          <a:stretch>
            <a:fillRect/>
          </a:stretch>
        </p:blipFill>
        <p:spPr>
          <a:xfrm>
            <a:off x="2868504" y="237130"/>
            <a:ext cx="1239520" cy="1239520"/>
          </a:xfrm>
          <a:prstGeom prst="rect">
            <a:avLst/>
          </a:prstGeom>
        </p:spPr>
      </p:pic>
    </p:spTree>
    <p:extLst>
      <p:ext uri="{BB962C8B-B14F-4D97-AF65-F5344CB8AC3E}">
        <p14:creationId xmlns:p14="http://schemas.microsoft.com/office/powerpoint/2010/main" val="39093625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Strategy #3</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500" dirty="0"/>
              <a:t>Crawl the Nasdaq-100 list.</a:t>
            </a:r>
          </a:p>
          <a:p>
            <a:endParaRPr lang="en-US" sz="1500" dirty="0"/>
          </a:p>
          <a:p>
            <a:r>
              <a:rPr lang="en-US" sz="1500" dirty="0"/>
              <a:t>Use Cluster Algorithm (</a:t>
            </a:r>
            <a:r>
              <a:rPr lang="en-US" sz="1500" dirty="0" err="1"/>
              <a:t>KMeans</a:t>
            </a:r>
            <a:r>
              <a:rPr lang="en-US" sz="1500" dirty="0"/>
              <a:t>) to categorize stocks into groups, based on returns and variance.</a:t>
            </a:r>
          </a:p>
          <a:p>
            <a:endParaRPr lang="en-US" sz="1500" dirty="0"/>
          </a:p>
          <a:p>
            <a:r>
              <a:rPr lang="en-US" sz="1500" dirty="0"/>
              <a:t>Use </a:t>
            </a:r>
            <a:r>
              <a:rPr lang="en-US" sz="1500" dirty="0" err="1"/>
              <a:t>Ichimoku</a:t>
            </a:r>
            <a:r>
              <a:rPr lang="en-US" sz="1500" dirty="0"/>
              <a:t> Cloud to decide when there is a buy or sell.</a:t>
            </a:r>
          </a:p>
          <a:p>
            <a:endParaRPr lang="en-US" sz="1500" dirty="0"/>
          </a:p>
          <a:p>
            <a:endParaRPr lang="en-US" sz="1500" dirty="0"/>
          </a:p>
          <a:p>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4225288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p56"/>
          <p:cNvSpPr/>
          <p:nvPr/>
        </p:nvSpPr>
        <p:spPr>
          <a:xfrm>
            <a:off x="1503682" y="1587332"/>
            <a:ext cx="5966700" cy="14373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268" name="Google Shape;2268;p56"/>
          <p:cNvSpPr txBox="1">
            <a:spLocks noGrp="1"/>
          </p:cNvSpPr>
          <p:nvPr>
            <p:ph type="title"/>
          </p:nvPr>
        </p:nvSpPr>
        <p:spPr>
          <a:xfrm>
            <a:off x="962325" y="1779672"/>
            <a:ext cx="7219200" cy="103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$24,800</a:t>
            </a:r>
            <a:endParaRPr dirty="0"/>
          </a:p>
        </p:txBody>
      </p:sp>
      <p:sp>
        <p:nvSpPr>
          <p:cNvPr id="2269" name="Google Shape;2269;p56"/>
          <p:cNvSpPr txBox="1">
            <a:spLocks noGrp="1"/>
          </p:cNvSpPr>
          <p:nvPr>
            <p:ph type="subTitle" idx="1"/>
          </p:nvPr>
        </p:nvSpPr>
        <p:spPr>
          <a:xfrm>
            <a:off x="1292885" y="3222975"/>
            <a:ext cx="6558080" cy="40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IS THE RETURN YOU’VE GOT WITH AN INITIAL INVESTMENT OF $10K</a:t>
            </a:r>
          </a:p>
          <a:p>
            <a:pPr marL="0" lvl="0" indent="0" algn="ctr" rtl="0">
              <a:spcBef>
                <a:spcPts val="0"/>
              </a:spcBef>
              <a:spcAft>
                <a:spcPts val="0"/>
              </a:spcAft>
              <a:buNone/>
            </a:pPr>
            <a:r>
              <a:rPr lang="en-US" sz="1500" dirty="0"/>
              <a:t>CUMULATIVE PRODUCT OF 2.48X OVER A 10-YEAR-PERIOD</a:t>
            </a:r>
            <a:endParaRPr sz="1500" dirty="0"/>
          </a:p>
        </p:txBody>
      </p:sp>
      <p:grpSp>
        <p:nvGrpSpPr>
          <p:cNvPr id="2" name="Google Shape;2591;p63">
            <a:extLst>
              <a:ext uri="{FF2B5EF4-FFF2-40B4-BE49-F238E27FC236}">
                <a16:creationId xmlns:a16="http://schemas.microsoft.com/office/drawing/2014/main" id="{90D0E5E9-05E0-22A5-E898-4D04EC8EE1F7}"/>
              </a:ext>
            </a:extLst>
          </p:cNvPr>
          <p:cNvGrpSpPr/>
          <p:nvPr/>
        </p:nvGrpSpPr>
        <p:grpSpPr>
          <a:xfrm>
            <a:off x="2156924" y="1025438"/>
            <a:ext cx="565956" cy="561894"/>
            <a:chOff x="5507913" y="1591325"/>
            <a:chExt cx="379600" cy="376875"/>
          </a:xfrm>
        </p:grpSpPr>
        <p:sp>
          <p:nvSpPr>
            <p:cNvPr id="3" name="Google Shape;2592;p63">
              <a:extLst>
                <a:ext uri="{FF2B5EF4-FFF2-40B4-BE49-F238E27FC236}">
                  <a16:creationId xmlns:a16="http://schemas.microsoft.com/office/drawing/2014/main" id="{60D13915-038F-7A22-E4A0-9434DE07C8F3}"/>
                </a:ext>
              </a:extLst>
            </p:cNvPr>
            <p:cNvSpPr/>
            <p:nvPr/>
          </p:nvSpPr>
          <p:spPr>
            <a:xfrm>
              <a:off x="5583288" y="1772350"/>
              <a:ext cx="14850" cy="14825"/>
            </a:xfrm>
            <a:custGeom>
              <a:avLst/>
              <a:gdLst/>
              <a:ahLst/>
              <a:cxnLst/>
              <a:rect l="l" t="t" r="r" b="b"/>
              <a:pathLst>
                <a:path w="594" h="593" extrusionOk="0">
                  <a:moveTo>
                    <a:pt x="297" y="0"/>
                  </a:moveTo>
                  <a:cubicBezTo>
                    <a:pt x="216" y="0"/>
                    <a:pt x="135" y="27"/>
                    <a:pt x="82" y="81"/>
                  </a:cubicBezTo>
                  <a:cubicBezTo>
                    <a:pt x="28" y="135"/>
                    <a:pt x="1" y="216"/>
                    <a:pt x="1" y="296"/>
                  </a:cubicBezTo>
                  <a:cubicBezTo>
                    <a:pt x="1" y="377"/>
                    <a:pt x="28" y="445"/>
                    <a:pt x="82" y="499"/>
                  </a:cubicBezTo>
                  <a:cubicBezTo>
                    <a:pt x="135" y="553"/>
                    <a:pt x="216" y="592"/>
                    <a:pt x="297" y="592"/>
                  </a:cubicBezTo>
                  <a:cubicBezTo>
                    <a:pt x="378" y="592"/>
                    <a:pt x="446" y="553"/>
                    <a:pt x="499" y="499"/>
                  </a:cubicBezTo>
                  <a:cubicBezTo>
                    <a:pt x="553" y="445"/>
                    <a:pt x="593" y="377"/>
                    <a:pt x="593" y="296"/>
                  </a:cubicBezTo>
                  <a:cubicBezTo>
                    <a:pt x="593" y="216"/>
                    <a:pt x="553" y="135"/>
                    <a:pt x="499" y="81"/>
                  </a:cubicBezTo>
                  <a:cubicBezTo>
                    <a:pt x="446" y="27"/>
                    <a:pt x="378" y="0"/>
                    <a:pt x="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3;p63">
              <a:extLst>
                <a:ext uri="{FF2B5EF4-FFF2-40B4-BE49-F238E27FC236}">
                  <a16:creationId xmlns:a16="http://schemas.microsoft.com/office/drawing/2014/main" id="{D57814B5-2745-2E5E-1869-42630526D4C5}"/>
                </a:ext>
              </a:extLst>
            </p:cNvPr>
            <p:cNvSpPr/>
            <p:nvPr/>
          </p:nvSpPr>
          <p:spPr>
            <a:xfrm>
              <a:off x="5507913" y="1591325"/>
              <a:ext cx="379600" cy="376875"/>
            </a:xfrm>
            <a:custGeom>
              <a:avLst/>
              <a:gdLst/>
              <a:ahLst/>
              <a:cxnLst/>
              <a:rect l="l" t="t" r="r" b="b"/>
              <a:pathLst>
                <a:path w="15184" h="15075" extrusionOk="0">
                  <a:moveTo>
                    <a:pt x="2841" y="3944"/>
                  </a:moveTo>
                  <a:cubicBezTo>
                    <a:pt x="3339" y="4025"/>
                    <a:pt x="3743" y="4415"/>
                    <a:pt x="3811" y="4926"/>
                  </a:cubicBezTo>
                  <a:cubicBezTo>
                    <a:pt x="3474" y="5061"/>
                    <a:pt x="3138" y="5236"/>
                    <a:pt x="2841" y="5452"/>
                  </a:cubicBezTo>
                  <a:lnTo>
                    <a:pt x="2841" y="3944"/>
                  </a:lnTo>
                  <a:close/>
                  <a:moveTo>
                    <a:pt x="10783" y="0"/>
                  </a:moveTo>
                  <a:cubicBezTo>
                    <a:pt x="8414" y="0"/>
                    <a:pt x="6488" y="1925"/>
                    <a:pt x="6488" y="4294"/>
                  </a:cubicBezTo>
                  <a:cubicBezTo>
                    <a:pt x="6488" y="5532"/>
                    <a:pt x="7014" y="6703"/>
                    <a:pt x="7942" y="7524"/>
                  </a:cubicBezTo>
                  <a:lnTo>
                    <a:pt x="7942" y="8709"/>
                  </a:lnTo>
                  <a:cubicBezTo>
                    <a:pt x="7942" y="8830"/>
                    <a:pt x="8010" y="8924"/>
                    <a:pt x="8104" y="8978"/>
                  </a:cubicBezTo>
                  <a:cubicBezTo>
                    <a:pt x="8145" y="8991"/>
                    <a:pt x="8184" y="9005"/>
                    <a:pt x="8238" y="9005"/>
                  </a:cubicBezTo>
                  <a:cubicBezTo>
                    <a:pt x="8292" y="9005"/>
                    <a:pt x="8346" y="8991"/>
                    <a:pt x="8400" y="8964"/>
                  </a:cubicBezTo>
                  <a:lnTo>
                    <a:pt x="9329" y="8345"/>
                  </a:lnTo>
                  <a:cubicBezTo>
                    <a:pt x="9800" y="8506"/>
                    <a:pt x="10284" y="8601"/>
                    <a:pt x="10783" y="8601"/>
                  </a:cubicBezTo>
                  <a:cubicBezTo>
                    <a:pt x="11495" y="8601"/>
                    <a:pt x="12156" y="8426"/>
                    <a:pt x="12748" y="8117"/>
                  </a:cubicBezTo>
                  <a:cubicBezTo>
                    <a:pt x="12855" y="8480"/>
                    <a:pt x="12909" y="8856"/>
                    <a:pt x="12909" y="9247"/>
                  </a:cubicBezTo>
                  <a:cubicBezTo>
                    <a:pt x="12909" y="10633"/>
                    <a:pt x="12209" y="11912"/>
                    <a:pt x="11038" y="12666"/>
                  </a:cubicBezTo>
                  <a:cubicBezTo>
                    <a:pt x="10957" y="12720"/>
                    <a:pt x="10903" y="12814"/>
                    <a:pt x="10903" y="12908"/>
                  </a:cubicBezTo>
                  <a:lnTo>
                    <a:pt x="10903" y="14308"/>
                  </a:lnTo>
                  <a:cubicBezTo>
                    <a:pt x="10903" y="14402"/>
                    <a:pt x="10822" y="14483"/>
                    <a:pt x="10729" y="14483"/>
                  </a:cubicBezTo>
                  <a:lnTo>
                    <a:pt x="9315" y="14483"/>
                  </a:lnTo>
                  <a:cubicBezTo>
                    <a:pt x="9207" y="14483"/>
                    <a:pt x="9127" y="14402"/>
                    <a:pt x="9127" y="14308"/>
                  </a:cubicBezTo>
                  <a:lnTo>
                    <a:pt x="9127" y="13729"/>
                  </a:lnTo>
                  <a:cubicBezTo>
                    <a:pt x="9127" y="13501"/>
                    <a:pt x="8938" y="13312"/>
                    <a:pt x="8710" y="13312"/>
                  </a:cubicBezTo>
                  <a:lnTo>
                    <a:pt x="5668" y="13312"/>
                  </a:lnTo>
                  <a:cubicBezTo>
                    <a:pt x="5439" y="13312"/>
                    <a:pt x="5250" y="13501"/>
                    <a:pt x="5250" y="13729"/>
                  </a:cubicBezTo>
                  <a:lnTo>
                    <a:pt x="5250" y="14308"/>
                  </a:lnTo>
                  <a:cubicBezTo>
                    <a:pt x="5250" y="14402"/>
                    <a:pt x="5169" y="14483"/>
                    <a:pt x="5062" y="14483"/>
                  </a:cubicBezTo>
                  <a:lnTo>
                    <a:pt x="3649" y="14483"/>
                  </a:lnTo>
                  <a:cubicBezTo>
                    <a:pt x="3554" y="14483"/>
                    <a:pt x="3474" y="14402"/>
                    <a:pt x="3474" y="14308"/>
                  </a:cubicBezTo>
                  <a:lnTo>
                    <a:pt x="3474" y="12908"/>
                  </a:lnTo>
                  <a:cubicBezTo>
                    <a:pt x="3474" y="12814"/>
                    <a:pt x="3434" y="12720"/>
                    <a:pt x="3339" y="12666"/>
                  </a:cubicBezTo>
                  <a:cubicBezTo>
                    <a:pt x="2504" y="12114"/>
                    <a:pt x="1885" y="11293"/>
                    <a:pt x="1616" y="10324"/>
                  </a:cubicBezTo>
                  <a:cubicBezTo>
                    <a:pt x="1592" y="10205"/>
                    <a:pt x="1474" y="10117"/>
                    <a:pt x="1344" y="10117"/>
                  </a:cubicBezTo>
                  <a:cubicBezTo>
                    <a:pt x="1327" y="10117"/>
                    <a:pt x="1310" y="10119"/>
                    <a:pt x="1293" y="10122"/>
                  </a:cubicBezTo>
                  <a:lnTo>
                    <a:pt x="674" y="10122"/>
                  </a:lnTo>
                  <a:cubicBezTo>
                    <a:pt x="634" y="10122"/>
                    <a:pt x="593" y="10082"/>
                    <a:pt x="593" y="10041"/>
                  </a:cubicBezTo>
                  <a:lnTo>
                    <a:pt x="593" y="8440"/>
                  </a:lnTo>
                  <a:cubicBezTo>
                    <a:pt x="593" y="8399"/>
                    <a:pt x="634" y="8359"/>
                    <a:pt x="674" y="8359"/>
                  </a:cubicBezTo>
                  <a:lnTo>
                    <a:pt x="1253" y="8359"/>
                  </a:lnTo>
                  <a:cubicBezTo>
                    <a:pt x="1266" y="8359"/>
                    <a:pt x="1280" y="8359"/>
                    <a:pt x="1293" y="8372"/>
                  </a:cubicBezTo>
                  <a:cubicBezTo>
                    <a:pt x="1303" y="8373"/>
                    <a:pt x="1313" y="8373"/>
                    <a:pt x="1322" y="8373"/>
                  </a:cubicBezTo>
                  <a:cubicBezTo>
                    <a:pt x="1461" y="8373"/>
                    <a:pt x="1591" y="8282"/>
                    <a:pt x="1616" y="8157"/>
                  </a:cubicBezTo>
                  <a:cubicBezTo>
                    <a:pt x="2115" y="6407"/>
                    <a:pt x="3716" y="5182"/>
                    <a:pt x="5533" y="5182"/>
                  </a:cubicBezTo>
                  <a:lnTo>
                    <a:pt x="5627" y="5182"/>
                  </a:lnTo>
                  <a:cubicBezTo>
                    <a:pt x="5789" y="5182"/>
                    <a:pt x="5923" y="5048"/>
                    <a:pt x="5923" y="4886"/>
                  </a:cubicBezTo>
                  <a:cubicBezTo>
                    <a:pt x="5923" y="4725"/>
                    <a:pt x="5789" y="4590"/>
                    <a:pt x="5627" y="4590"/>
                  </a:cubicBezTo>
                  <a:lnTo>
                    <a:pt x="5533" y="4590"/>
                  </a:lnTo>
                  <a:cubicBezTo>
                    <a:pt x="5143" y="4590"/>
                    <a:pt x="4753" y="4644"/>
                    <a:pt x="4376" y="4738"/>
                  </a:cubicBezTo>
                  <a:cubicBezTo>
                    <a:pt x="4214" y="3944"/>
                    <a:pt x="3500" y="3338"/>
                    <a:pt x="2653" y="3338"/>
                  </a:cubicBezTo>
                  <a:lnTo>
                    <a:pt x="2545" y="3338"/>
                  </a:lnTo>
                  <a:cubicBezTo>
                    <a:pt x="2384" y="3338"/>
                    <a:pt x="2249" y="3473"/>
                    <a:pt x="2249" y="3634"/>
                  </a:cubicBezTo>
                  <a:lnTo>
                    <a:pt x="2249" y="5949"/>
                  </a:lnTo>
                  <a:cubicBezTo>
                    <a:pt x="1751" y="6448"/>
                    <a:pt x="1361" y="7067"/>
                    <a:pt x="1119" y="7767"/>
                  </a:cubicBezTo>
                  <a:lnTo>
                    <a:pt x="674" y="7767"/>
                  </a:lnTo>
                  <a:cubicBezTo>
                    <a:pt x="311" y="7767"/>
                    <a:pt x="1" y="8076"/>
                    <a:pt x="1" y="8440"/>
                  </a:cubicBezTo>
                  <a:lnTo>
                    <a:pt x="1" y="10041"/>
                  </a:lnTo>
                  <a:cubicBezTo>
                    <a:pt x="1" y="10418"/>
                    <a:pt x="311" y="10714"/>
                    <a:pt x="674" y="10714"/>
                  </a:cubicBezTo>
                  <a:lnTo>
                    <a:pt x="1119" y="10714"/>
                  </a:lnTo>
                  <a:cubicBezTo>
                    <a:pt x="1442" y="11670"/>
                    <a:pt x="2061" y="12491"/>
                    <a:pt x="2895" y="13070"/>
                  </a:cubicBezTo>
                  <a:lnTo>
                    <a:pt x="2895" y="14308"/>
                  </a:lnTo>
                  <a:cubicBezTo>
                    <a:pt x="2895" y="14739"/>
                    <a:pt x="3231" y="15075"/>
                    <a:pt x="3649" y="15075"/>
                  </a:cubicBezTo>
                  <a:lnTo>
                    <a:pt x="5062" y="15075"/>
                  </a:lnTo>
                  <a:cubicBezTo>
                    <a:pt x="5492" y="15075"/>
                    <a:pt x="5829" y="14739"/>
                    <a:pt x="5829" y="14308"/>
                  </a:cubicBezTo>
                  <a:lnTo>
                    <a:pt x="5829" y="13890"/>
                  </a:lnTo>
                  <a:lnTo>
                    <a:pt x="8548" y="13890"/>
                  </a:lnTo>
                  <a:lnTo>
                    <a:pt x="8548" y="14308"/>
                  </a:lnTo>
                  <a:cubicBezTo>
                    <a:pt x="8548" y="14739"/>
                    <a:pt x="8884" y="15075"/>
                    <a:pt x="9315" y="15075"/>
                  </a:cubicBezTo>
                  <a:lnTo>
                    <a:pt x="10729" y="15075"/>
                  </a:lnTo>
                  <a:cubicBezTo>
                    <a:pt x="11146" y="15075"/>
                    <a:pt x="11495" y="14739"/>
                    <a:pt x="11495" y="14308"/>
                  </a:cubicBezTo>
                  <a:lnTo>
                    <a:pt x="11495" y="13070"/>
                  </a:lnTo>
                  <a:cubicBezTo>
                    <a:pt x="12518" y="12356"/>
                    <a:pt x="13205" y="11279"/>
                    <a:pt x="13421" y="10068"/>
                  </a:cubicBezTo>
                  <a:cubicBezTo>
                    <a:pt x="13582" y="10149"/>
                    <a:pt x="13757" y="10189"/>
                    <a:pt x="13932" y="10189"/>
                  </a:cubicBezTo>
                  <a:cubicBezTo>
                    <a:pt x="14241" y="10189"/>
                    <a:pt x="14551" y="10068"/>
                    <a:pt x="14780" y="9826"/>
                  </a:cubicBezTo>
                  <a:cubicBezTo>
                    <a:pt x="15183" y="9436"/>
                    <a:pt x="15183" y="8776"/>
                    <a:pt x="14780" y="8372"/>
                  </a:cubicBezTo>
                  <a:cubicBezTo>
                    <a:pt x="14618" y="8210"/>
                    <a:pt x="14390" y="8117"/>
                    <a:pt x="14160" y="8117"/>
                  </a:cubicBezTo>
                  <a:cubicBezTo>
                    <a:pt x="13932" y="8117"/>
                    <a:pt x="13703" y="8210"/>
                    <a:pt x="13541" y="8372"/>
                  </a:cubicBezTo>
                  <a:cubicBezTo>
                    <a:pt x="13421" y="8494"/>
                    <a:pt x="13421" y="8682"/>
                    <a:pt x="13541" y="8790"/>
                  </a:cubicBezTo>
                  <a:cubicBezTo>
                    <a:pt x="13595" y="8850"/>
                    <a:pt x="13669" y="8880"/>
                    <a:pt x="13745" y="8880"/>
                  </a:cubicBezTo>
                  <a:cubicBezTo>
                    <a:pt x="13821" y="8880"/>
                    <a:pt x="13898" y="8850"/>
                    <a:pt x="13959" y="8790"/>
                  </a:cubicBezTo>
                  <a:cubicBezTo>
                    <a:pt x="14013" y="8736"/>
                    <a:pt x="14087" y="8709"/>
                    <a:pt x="14161" y="8709"/>
                  </a:cubicBezTo>
                  <a:cubicBezTo>
                    <a:pt x="14235" y="8709"/>
                    <a:pt x="14309" y="8736"/>
                    <a:pt x="14363" y="8790"/>
                  </a:cubicBezTo>
                  <a:cubicBezTo>
                    <a:pt x="14537" y="8964"/>
                    <a:pt x="14537" y="9247"/>
                    <a:pt x="14363" y="9409"/>
                  </a:cubicBezTo>
                  <a:cubicBezTo>
                    <a:pt x="14242" y="9530"/>
                    <a:pt x="14083" y="9591"/>
                    <a:pt x="13925" y="9591"/>
                  </a:cubicBezTo>
                  <a:cubicBezTo>
                    <a:pt x="13767" y="9591"/>
                    <a:pt x="13609" y="9530"/>
                    <a:pt x="13488" y="9409"/>
                  </a:cubicBezTo>
                  <a:lnTo>
                    <a:pt x="13488" y="9247"/>
                  </a:lnTo>
                  <a:cubicBezTo>
                    <a:pt x="13488" y="8749"/>
                    <a:pt x="13421" y="8264"/>
                    <a:pt x="13272" y="7807"/>
                  </a:cubicBezTo>
                  <a:cubicBezTo>
                    <a:pt x="14363" y="7026"/>
                    <a:pt x="15090" y="5748"/>
                    <a:pt x="15090" y="4294"/>
                  </a:cubicBezTo>
                  <a:cubicBezTo>
                    <a:pt x="15090" y="3607"/>
                    <a:pt x="14928" y="2948"/>
                    <a:pt x="14618" y="2342"/>
                  </a:cubicBezTo>
                  <a:cubicBezTo>
                    <a:pt x="14560" y="2237"/>
                    <a:pt x="14455" y="2179"/>
                    <a:pt x="14345" y="2179"/>
                  </a:cubicBezTo>
                  <a:cubicBezTo>
                    <a:pt x="14301" y="2179"/>
                    <a:pt x="14257" y="2188"/>
                    <a:pt x="14214" y="2207"/>
                  </a:cubicBezTo>
                  <a:cubicBezTo>
                    <a:pt x="14067" y="2288"/>
                    <a:pt x="14013" y="2464"/>
                    <a:pt x="14094" y="2611"/>
                  </a:cubicBezTo>
                  <a:cubicBezTo>
                    <a:pt x="14363" y="3137"/>
                    <a:pt x="14498" y="3702"/>
                    <a:pt x="14498" y="4294"/>
                  </a:cubicBezTo>
                  <a:cubicBezTo>
                    <a:pt x="14498" y="6340"/>
                    <a:pt x="12829" y="8009"/>
                    <a:pt x="10783" y="8009"/>
                  </a:cubicBezTo>
                  <a:cubicBezTo>
                    <a:pt x="10311" y="8009"/>
                    <a:pt x="9840" y="7914"/>
                    <a:pt x="9396" y="7740"/>
                  </a:cubicBezTo>
                  <a:cubicBezTo>
                    <a:pt x="9364" y="7724"/>
                    <a:pt x="9328" y="7716"/>
                    <a:pt x="9291" y="7716"/>
                  </a:cubicBezTo>
                  <a:cubicBezTo>
                    <a:pt x="9234" y="7716"/>
                    <a:pt x="9176" y="7734"/>
                    <a:pt x="9127" y="7767"/>
                  </a:cubicBezTo>
                  <a:lnTo>
                    <a:pt x="8534" y="8171"/>
                  </a:lnTo>
                  <a:lnTo>
                    <a:pt x="8534" y="7390"/>
                  </a:lnTo>
                  <a:cubicBezTo>
                    <a:pt x="8534" y="7295"/>
                    <a:pt x="8495" y="7214"/>
                    <a:pt x="8427" y="7161"/>
                  </a:cubicBezTo>
                  <a:cubicBezTo>
                    <a:pt x="7565" y="6448"/>
                    <a:pt x="7068" y="5411"/>
                    <a:pt x="7068" y="4294"/>
                  </a:cubicBezTo>
                  <a:cubicBezTo>
                    <a:pt x="7068" y="2248"/>
                    <a:pt x="8737" y="579"/>
                    <a:pt x="10783" y="579"/>
                  </a:cubicBezTo>
                  <a:cubicBezTo>
                    <a:pt x="11280" y="579"/>
                    <a:pt x="11752" y="673"/>
                    <a:pt x="12209" y="861"/>
                  </a:cubicBezTo>
                  <a:cubicBezTo>
                    <a:pt x="12357" y="929"/>
                    <a:pt x="12491" y="996"/>
                    <a:pt x="12640" y="1077"/>
                  </a:cubicBezTo>
                  <a:cubicBezTo>
                    <a:pt x="12686" y="1104"/>
                    <a:pt x="12736" y="1118"/>
                    <a:pt x="12787" y="1118"/>
                  </a:cubicBezTo>
                  <a:cubicBezTo>
                    <a:pt x="12884" y="1118"/>
                    <a:pt x="12981" y="1067"/>
                    <a:pt x="13044" y="969"/>
                  </a:cubicBezTo>
                  <a:cubicBezTo>
                    <a:pt x="13125" y="834"/>
                    <a:pt x="13071" y="646"/>
                    <a:pt x="12922" y="565"/>
                  </a:cubicBezTo>
                  <a:cubicBezTo>
                    <a:pt x="12775" y="472"/>
                    <a:pt x="12599" y="391"/>
                    <a:pt x="12438" y="323"/>
                  </a:cubicBezTo>
                  <a:cubicBezTo>
                    <a:pt x="11913" y="108"/>
                    <a:pt x="11361" y="0"/>
                    <a:pt x="107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4;p63">
              <a:extLst>
                <a:ext uri="{FF2B5EF4-FFF2-40B4-BE49-F238E27FC236}">
                  <a16:creationId xmlns:a16="http://schemas.microsoft.com/office/drawing/2014/main" id="{C5C0420B-6CE6-78B5-3C77-AF7B8289AB09}"/>
                </a:ext>
              </a:extLst>
            </p:cNvPr>
            <p:cNvSpPr/>
            <p:nvPr/>
          </p:nvSpPr>
          <p:spPr>
            <a:xfrm>
              <a:off x="5842388" y="1623200"/>
              <a:ext cx="17200" cy="14925"/>
            </a:xfrm>
            <a:custGeom>
              <a:avLst/>
              <a:gdLst/>
              <a:ahLst/>
              <a:cxnLst/>
              <a:rect l="l" t="t" r="r" b="b"/>
              <a:pathLst>
                <a:path w="688" h="597" extrusionOk="0">
                  <a:moveTo>
                    <a:pt x="341" y="1"/>
                  </a:moveTo>
                  <a:cubicBezTo>
                    <a:pt x="264" y="1"/>
                    <a:pt x="189" y="31"/>
                    <a:pt x="135" y="85"/>
                  </a:cubicBezTo>
                  <a:cubicBezTo>
                    <a:pt x="42" y="179"/>
                    <a:pt x="1" y="367"/>
                    <a:pt x="123" y="502"/>
                  </a:cubicBezTo>
                  <a:lnTo>
                    <a:pt x="135" y="502"/>
                  </a:lnTo>
                  <a:cubicBezTo>
                    <a:pt x="189" y="570"/>
                    <a:pt x="270" y="596"/>
                    <a:pt x="351" y="596"/>
                  </a:cubicBezTo>
                  <a:cubicBezTo>
                    <a:pt x="419" y="596"/>
                    <a:pt x="499" y="570"/>
                    <a:pt x="553" y="516"/>
                  </a:cubicBezTo>
                  <a:cubicBezTo>
                    <a:pt x="661" y="421"/>
                    <a:pt x="688" y="232"/>
                    <a:pt x="566" y="98"/>
                  </a:cubicBezTo>
                  <a:cubicBezTo>
                    <a:pt x="499" y="31"/>
                    <a:pt x="418" y="1"/>
                    <a:pt x="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5;p63">
              <a:extLst>
                <a:ext uri="{FF2B5EF4-FFF2-40B4-BE49-F238E27FC236}">
                  <a16:creationId xmlns:a16="http://schemas.microsoft.com/office/drawing/2014/main" id="{F1A59ACE-B3A2-4BED-8496-AC983F310C6E}"/>
                </a:ext>
              </a:extLst>
            </p:cNvPr>
            <p:cNvSpPr/>
            <p:nvPr/>
          </p:nvSpPr>
          <p:spPr>
            <a:xfrm>
              <a:off x="5752213" y="1652225"/>
              <a:ext cx="50850" cy="93225"/>
            </a:xfrm>
            <a:custGeom>
              <a:avLst/>
              <a:gdLst/>
              <a:ahLst/>
              <a:cxnLst/>
              <a:rect l="l" t="t" r="r" b="b"/>
              <a:pathLst>
                <a:path w="2034" h="3729" extrusionOk="0">
                  <a:moveTo>
                    <a:pt x="1011" y="1"/>
                  </a:moveTo>
                  <a:cubicBezTo>
                    <a:pt x="849" y="1"/>
                    <a:pt x="727" y="121"/>
                    <a:pt x="727" y="297"/>
                  </a:cubicBezTo>
                  <a:lnTo>
                    <a:pt x="727" y="310"/>
                  </a:lnTo>
                  <a:cubicBezTo>
                    <a:pt x="311" y="431"/>
                    <a:pt x="1" y="781"/>
                    <a:pt x="1" y="1212"/>
                  </a:cubicBezTo>
                  <a:cubicBezTo>
                    <a:pt x="1" y="1736"/>
                    <a:pt x="458" y="2154"/>
                    <a:pt x="1011" y="2154"/>
                  </a:cubicBezTo>
                  <a:cubicBezTo>
                    <a:pt x="1253" y="2154"/>
                    <a:pt x="1441" y="2316"/>
                    <a:pt x="1441" y="2517"/>
                  </a:cubicBezTo>
                  <a:cubicBezTo>
                    <a:pt x="1441" y="2706"/>
                    <a:pt x="1253" y="2867"/>
                    <a:pt x="1011" y="2867"/>
                  </a:cubicBezTo>
                  <a:cubicBezTo>
                    <a:pt x="781" y="2867"/>
                    <a:pt x="593" y="2706"/>
                    <a:pt x="593" y="2517"/>
                  </a:cubicBezTo>
                  <a:cubicBezTo>
                    <a:pt x="593" y="2356"/>
                    <a:pt x="458" y="2221"/>
                    <a:pt x="297" y="2221"/>
                  </a:cubicBezTo>
                  <a:cubicBezTo>
                    <a:pt x="135" y="2221"/>
                    <a:pt x="1" y="2356"/>
                    <a:pt x="1" y="2517"/>
                  </a:cubicBezTo>
                  <a:cubicBezTo>
                    <a:pt x="1" y="2935"/>
                    <a:pt x="311" y="3298"/>
                    <a:pt x="727" y="3419"/>
                  </a:cubicBezTo>
                  <a:lnTo>
                    <a:pt x="727" y="3432"/>
                  </a:lnTo>
                  <a:cubicBezTo>
                    <a:pt x="727" y="3594"/>
                    <a:pt x="849" y="3729"/>
                    <a:pt x="1011" y="3729"/>
                  </a:cubicBezTo>
                  <a:cubicBezTo>
                    <a:pt x="1185" y="3729"/>
                    <a:pt x="1307" y="3594"/>
                    <a:pt x="1307" y="3432"/>
                  </a:cubicBezTo>
                  <a:lnTo>
                    <a:pt x="1307" y="3419"/>
                  </a:lnTo>
                  <a:cubicBezTo>
                    <a:pt x="1723" y="3298"/>
                    <a:pt x="2034" y="2935"/>
                    <a:pt x="2034" y="2517"/>
                  </a:cubicBezTo>
                  <a:cubicBezTo>
                    <a:pt x="2034" y="1993"/>
                    <a:pt x="1576" y="1562"/>
                    <a:pt x="1011" y="1562"/>
                  </a:cubicBezTo>
                  <a:cubicBezTo>
                    <a:pt x="781" y="1562"/>
                    <a:pt x="593" y="1413"/>
                    <a:pt x="593" y="1212"/>
                  </a:cubicBezTo>
                  <a:cubicBezTo>
                    <a:pt x="593" y="1010"/>
                    <a:pt x="781" y="862"/>
                    <a:pt x="1011" y="862"/>
                  </a:cubicBezTo>
                  <a:cubicBezTo>
                    <a:pt x="1253" y="862"/>
                    <a:pt x="1441" y="1010"/>
                    <a:pt x="1441" y="1212"/>
                  </a:cubicBezTo>
                  <a:cubicBezTo>
                    <a:pt x="1441" y="1374"/>
                    <a:pt x="1576" y="1508"/>
                    <a:pt x="1737" y="1508"/>
                  </a:cubicBezTo>
                  <a:cubicBezTo>
                    <a:pt x="1899" y="1508"/>
                    <a:pt x="2034" y="1374"/>
                    <a:pt x="2034" y="1212"/>
                  </a:cubicBezTo>
                  <a:cubicBezTo>
                    <a:pt x="2034" y="781"/>
                    <a:pt x="1723" y="431"/>
                    <a:pt x="1307" y="310"/>
                  </a:cubicBezTo>
                  <a:lnTo>
                    <a:pt x="1307" y="297"/>
                  </a:lnTo>
                  <a:cubicBezTo>
                    <a:pt x="1307" y="121"/>
                    <a:pt x="1185" y="1"/>
                    <a:pt x="10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6;p63">
              <a:extLst>
                <a:ext uri="{FF2B5EF4-FFF2-40B4-BE49-F238E27FC236}">
                  <a16:creationId xmlns:a16="http://schemas.microsoft.com/office/drawing/2014/main" id="{4BE7B02D-914B-93B3-26DE-E1D12E09F408}"/>
                </a:ext>
              </a:extLst>
            </p:cNvPr>
            <p:cNvSpPr/>
            <p:nvPr/>
          </p:nvSpPr>
          <p:spPr>
            <a:xfrm>
              <a:off x="5701063" y="1622275"/>
              <a:ext cx="153150" cy="153125"/>
            </a:xfrm>
            <a:custGeom>
              <a:avLst/>
              <a:gdLst/>
              <a:ahLst/>
              <a:cxnLst/>
              <a:rect l="l" t="t" r="r" b="b"/>
              <a:pathLst>
                <a:path w="6126" h="6125" extrusionOk="0">
                  <a:moveTo>
                    <a:pt x="3057" y="580"/>
                  </a:moveTo>
                  <a:cubicBezTo>
                    <a:pt x="4430" y="580"/>
                    <a:pt x="5533" y="1696"/>
                    <a:pt x="5533" y="3056"/>
                  </a:cubicBezTo>
                  <a:cubicBezTo>
                    <a:pt x="5533" y="4415"/>
                    <a:pt x="4430" y="5533"/>
                    <a:pt x="3057" y="5533"/>
                  </a:cubicBezTo>
                  <a:cubicBezTo>
                    <a:pt x="1697" y="5533"/>
                    <a:pt x="593" y="4415"/>
                    <a:pt x="593" y="3056"/>
                  </a:cubicBezTo>
                  <a:cubicBezTo>
                    <a:pt x="593" y="1696"/>
                    <a:pt x="1697" y="580"/>
                    <a:pt x="3057" y="580"/>
                  </a:cubicBezTo>
                  <a:close/>
                  <a:moveTo>
                    <a:pt x="3057" y="0"/>
                  </a:moveTo>
                  <a:cubicBezTo>
                    <a:pt x="1374" y="0"/>
                    <a:pt x="1" y="1373"/>
                    <a:pt x="1" y="3056"/>
                  </a:cubicBezTo>
                  <a:cubicBezTo>
                    <a:pt x="1" y="4752"/>
                    <a:pt x="1374" y="6125"/>
                    <a:pt x="3057" y="6125"/>
                  </a:cubicBezTo>
                  <a:cubicBezTo>
                    <a:pt x="4753" y="6125"/>
                    <a:pt x="6125" y="4752"/>
                    <a:pt x="6125" y="3056"/>
                  </a:cubicBezTo>
                  <a:cubicBezTo>
                    <a:pt x="6125" y="1373"/>
                    <a:pt x="4753" y="0"/>
                    <a:pt x="30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7;p63">
              <a:extLst>
                <a:ext uri="{FF2B5EF4-FFF2-40B4-BE49-F238E27FC236}">
                  <a16:creationId xmlns:a16="http://schemas.microsoft.com/office/drawing/2014/main" id="{4C230E4F-B1DC-BCB7-D16A-FE5EC59D577F}"/>
                </a:ext>
              </a:extLst>
            </p:cNvPr>
            <p:cNvSpPr/>
            <p:nvPr/>
          </p:nvSpPr>
          <p:spPr>
            <a:xfrm>
              <a:off x="5747863" y="1844375"/>
              <a:ext cx="57900" cy="54875"/>
            </a:xfrm>
            <a:custGeom>
              <a:avLst/>
              <a:gdLst/>
              <a:ahLst/>
              <a:cxnLst/>
              <a:rect l="l" t="t" r="r" b="b"/>
              <a:pathLst>
                <a:path w="2316" h="2195" extrusionOk="0">
                  <a:moveTo>
                    <a:pt x="1981" y="1"/>
                  </a:moveTo>
                  <a:cubicBezTo>
                    <a:pt x="1868" y="1"/>
                    <a:pt x="1759" y="69"/>
                    <a:pt x="1709" y="188"/>
                  </a:cubicBezTo>
                  <a:cubicBezTo>
                    <a:pt x="1427" y="834"/>
                    <a:pt x="889" y="1360"/>
                    <a:pt x="228" y="1629"/>
                  </a:cubicBezTo>
                  <a:cubicBezTo>
                    <a:pt x="67" y="1683"/>
                    <a:pt x="0" y="1857"/>
                    <a:pt x="54" y="2006"/>
                  </a:cubicBezTo>
                  <a:cubicBezTo>
                    <a:pt x="108" y="2126"/>
                    <a:pt x="216" y="2194"/>
                    <a:pt x="336" y="2194"/>
                  </a:cubicBezTo>
                  <a:cubicBezTo>
                    <a:pt x="363" y="2194"/>
                    <a:pt x="404" y="2194"/>
                    <a:pt x="444" y="2180"/>
                  </a:cubicBezTo>
                  <a:cubicBezTo>
                    <a:pt x="1251" y="1857"/>
                    <a:pt x="1911" y="1211"/>
                    <a:pt x="2247" y="417"/>
                  </a:cubicBezTo>
                  <a:cubicBezTo>
                    <a:pt x="2315" y="269"/>
                    <a:pt x="2247" y="94"/>
                    <a:pt x="2100" y="27"/>
                  </a:cubicBezTo>
                  <a:cubicBezTo>
                    <a:pt x="2061" y="9"/>
                    <a:pt x="2021" y="1"/>
                    <a:pt x="19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8;p63">
              <a:extLst>
                <a:ext uri="{FF2B5EF4-FFF2-40B4-BE49-F238E27FC236}">
                  <a16:creationId xmlns:a16="http://schemas.microsoft.com/office/drawing/2014/main" id="{306ACA30-8AD1-98B2-F5C3-95C1502E1520}"/>
                </a:ext>
              </a:extLst>
            </p:cNvPr>
            <p:cNvSpPr/>
            <p:nvPr/>
          </p:nvSpPr>
          <p:spPr>
            <a:xfrm>
              <a:off x="5721613" y="1889450"/>
              <a:ext cx="14825" cy="14825"/>
            </a:xfrm>
            <a:custGeom>
              <a:avLst/>
              <a:gdLst/>
              <a:ahLst/>
              <a:cxnLst/>
              <a:rect l="l" t="t" r="r" b="b"/>
              <a:pathLst>
                <a:path w="593" h="593" extrusionOk="0">
                  <a:moveTo>
                    <a:pt x="296" y="0"/>
                  </a:moveTo>
                  <a:cubicBezTo>
                    <a:pt x="135" y="0"/>
                    <a:pt x="0" y="135"/>
                    <a:pt x="0" y="296"/>
                  </a:cubicBezTo>
                  <a:cubicBezTo>
                    <a:pt x="0" y="458"/>
                    <a:pt x="135" y="592"/>
                    <a:pt x="296" y="592"/>
                  </a:cubicBezTo>
                  <a:cubicBezTo>
                    <a:pt x="458" y="592"/>
                    <a:pt x="593" y="458"/>
                    <a:pt x="593" y="296"/>
                  </a:cubicBezTo>
                  <a:cubicBezTo>
                    <a:pt x="593" y="135"/>
                    <a:pt x="458"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79355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Determine cluster number</a:t>
            </a:r>
            <a:endParaRPr dirty="0"/>
          </a:p>
        </p:txBody>
      </p:sp>
      <p:sp>
        <p:nvSpPr>
          <p:cNvPr id="2345" name="Google Shape;2345;p60"/>
          <p:cNvSpPr txBox="1">
            <a:spLocks noGrp="1"/>
          </p:cNvSpPr>
          <p:nvPr>
            <p:ph type="subTitle" idx="1"/>
          </p:nvPr>
        </p:nvSpPr>
        <p:spPr>
          <a:xfrm>
            <a:off x="4268704" y="1247199"/>
            <a:ext cx="4255860" cy="90673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Elbow curve method is a commonly used technique to determine the optimal number of clusters in a clustering analysis, such as K-means clustering.</a:t>
            </a:r>
          </a:p>
        </p:txBody>
      </p:sp>
      <p:grpSp>
        <p:nvGrpSpPr>
          <p:cNvPr id="2346" name="Google Shape;2346;p60"/>
          <p:cNvGrpSpPr/>
          <p:nvPr/>
        </p:nvGrpSpPr>
        <p:grpSpPr>
          <a:xfrm>
            <a:off x="719999" y="1821180"/>
            <a:ext cx="3402420" cy="2758441"/>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346;p60">
            <a:extLst>
              <a:ext uri="{FF2B5EF4-FFF2-40B4-BE49-F238E27FC236}">
                <a16:creationId xmlns:a16="http://schemas.microsoft.com/office/drawing/2014/main" id="{07AE4220-1DB4-DEF1-5D82-377FEF15D4D9}"/>
              </a:ext>
            </a:extLst>
          </p:cNvPr>
          <p:cNvGrpSpPr/>
          <p:nvPr/>
        </p:nvGrpSpPr>
        <p:grpSpPr>
          <a:xfrm>
            <a:off x="5021582" y="2278381"/>
            <a:ext cx="2857498" cy="2301240"/>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F59F613-AD68-1BC4-D4BF-699DD1B7B1B7}"/>
              </a:ext>
            </a:extLst>
          </p:cNvPr>
          <p:cNvPicPr>
            <a:picLocks noChangeAspect="1"/>
          </p:cNvPicPr>
          <p:nvPr/>
        </p:nvPicPr>
        <p:blipFill>
          <a:blip r:embed="rId3"/>
          <a:stretch>
            <a:fillRect/>
          </a:stretch>
        </p:blipFill>
        <p:spPr>
          <a:xfrm>
            <a:off x="838884" y="2068299"/>
            <a:ext cx="3162240" cy="2394784"/>
          </a:xfrm>
          <a:prstGeom prst="rect">
            <a:avLst/>
          </a:prstGeom>
        </p:spPr>
      </p:pic>
      <p:pic>
        <p:nvPicPr>
          <p:cNvPr id="10" name="Picture 9">
            <a:extLst>
              <a:ext uri="{FF2B5EF4-FFF2-40B4-BE49-F238E27FC236}">
                <a16:creationId xmlns:a16="http://schemas.microsoft.com/office/drawing/2014/main" id="{2BE29E2F-3ED3-E9F9-ABD4-12FA646132C0}"/>
              </a:ext>
            </a:extLst>
          </p:cNvPr>
          <p:cNvPicPr>
            <a:picLocks noChangeAspect="1"/>
          </p:cNvPicPr>
          <p:nvPr/>
        </p:nvPicPr>
        <p:blipFill>
          <a:blip r:embed="rId4"/>
          <a:stretch>
            <a:fillRect/>
          </a:stretch>
        </p:blipFill>
        <p:spPr>
          <a:xfrm>
            <a:off x="5151120" y="2383408"/>
            <a:ext cx="2634500" cy="2079675"/>
          </a:xfrm>
          <a:prstGeom prst="rect">
            <a:avLst/>
          </a:prstGeom>
        </p:spPr>
      </p:pic>
    </p:spTree>
    <p:extLst>
      <p:ext uri="{BB962C8B-B14F-4D97-AF65-F5344CB8AC3E}">
        <p14:creationId xmlns:p14="http://schemas.microsoft.com/office/powerpoint/2010/main" val="3547701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a:t>
            </a:r>
            <a:r>
              <a:rPr lang="en" dirty="0"/>
              <a:t>luster stocks</a:t>
            </a:r>
            <a:endParaRPr dirty="0"/>
          </a:p>
        </p:txBody>
      </p:sp>
      <p:sp>
        <p:nvSpPr>
          <p:cNvPr id="2345" name="Google Shape;2345;p60"/>
          <p:cNvSpPr txBox="1">
            <a:spLocks noGrp="1"/>
          </p:cNvSpPr>
          <p:nvPr>
            <p:ph type="subTitle" idx="1"/>
          </p:nvPr>
        </p:nvSpPr>
        <p:spPr>
          <a:xfrm>
            <a:off x="4934017" y="1251603"/>
            <a:ext cx="2977204" cy="4368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Filter out the outliers</a:t>
            </a:r>
          </a:p>
        </p:txBody>
      </p:sp>
      <p:grpSp>
        <p:nvGrpSpPr>
          <p:cNvPr id="2346" name="Google Shape;2346;p60"/>
          <p:cNvGrpSpPr/>
          <p:nvPr/>
        </p:nvGrpSpPr>
        <p:grpSpPr>
          <a:xfrm>
            <a:off x="163739" y="1325879"/>
            <a:ext cx="4408262" cy="2491741"/>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346;p60">
            <a:extLst>
              <a:ext uri="{FF2B5EF4-FFF2-40B4-BE49-F238E27FC236}">
                <a16:creationId xmlns:a16="http://schemas.microsoft.com/office/drawing/2014/main" id="{07AE4220-1DB4-DEF1-5D82-377FEF15D4D9}"/>
              </a:ext>
            </a:extLst>
          </p:cNvPr>
          <p:cNvGrpSpPr/>
          <p:nvPr/>
        </p:nvGrpSpPr>
        <p:grpSpPr>
          <a:xfrm>
            <a:off x="4846320" y="2278381"/>
            <a:ext cx="4133942" cy="2301240"/>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roup 14">
            <a:extLst>
              <a:ext uri="{FF2B5EF4-FFF2-40B4-BE49-F238E27FC236}">
                <a16:creationId xmlns:a16="http://schemas.microsoft.com/office/drawing/2014/main" id="{01CB7A82-378F-E356-10FF-C9583F422D88}"/>
              </a:ext>
            </a:extLst>
          </p:cNvPr>
          <p:cNvGrpSpPr/>
          <p:nvPr/>
        </p:nvGrpSpPr>
        <p:grpSpPr>
          <a:xfrm>
            <a:off x="274065" y="1444073"/>
            <a:ext cx="4226815" cy="2267146"/>
            <a:chOff x="274065" y="1444073"/>
            <a:chExt cx="4400931" cy="2267146"/>
          </a:xfrm>
        </p:grpSpPr>
        <p:pic>
          <p:nvPicPr>
            <p:cNvPr id="3" name="Picture 2">
              <a:extLst>
                <a:ext uri="{FF2B5EF4-FFF2-40B4-BE49-F238E27FC236}">
                  <a16:creationId xmlns:a16="http://schemas.microsoft.com/office/drawing/2014/main" id="{547921C0-55A6-0A27-7A65-E9FAD853687F}"/>
                </a:ext>
              </a:extLst>
            </p:cNvPr>
            <p:cNvPicPr>
              <a:picLocks noChangeAspect="1"/>
            </p:cNvPicPr>
            <p:nvPr/>
          </p:nvPicPr>
          <p:blipFill>
            <a:blip r:embed="rId3"/>
            <a:stretch>
              <a:fillRect/>
            </a:stretch>
          </p:blipFill>
          <p:spPr>
            <a:xfrm>
              <a:off x="274065" y="1444073"/>
              <a:ext cx="4400931" cy="2267146"/>
            </a:xfrm>
            <a:prstGeom prst="rect">
              <a:avLst/>
            </a:prstGeom>
          </p:spPr>
        </p:pic>
        <p:sp>
          <p:nvSpPr>
            <p:cNvPr id="5" name="Rectangle 4">
              <a:extLst>
                <a:ext uri="{FF2B5EF4-FFF2-40B4-BE49-F238E27FC236}">
                  <a16:creationId xmlns:a16="http://schemas.microsoft.com/office/drawing/2014/main" id="{5601A145-B0A9-7FC7-975B-00EC373C6ACB}"/>
                </a:ext>
              </a:extLst>
            </p:cNvPr>
            <p:cNvSpPr/>
            <p:nvPr/>
          </p:nvSpPr>
          <p:spPr>
            <a:xfrm>
              <a:off x="1175385" y="1444073"/>
              <a:ext cx="139064" cy="17136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00F0476E-CB91-21D6-4A51-C98B82549196}"/>
              </a:ext>
            </a:extLst>
          </p:cNvPr>
          <p:cNvSpPr/>
          <p:nvPr/>
        </p:nvSpPr>
        <p:spPr>
          <a:xfrm>
            <a:off x="1379220" y="1718904"/>
            <a:ext cx="335280" cy="320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4DF7DD-4FEE-D29B-70E5-BC245BB3FF43}"/>
              </a:ext>
            </a:extLst>
          </p:cNvPr>
          <p:cNvSpPr/>
          <p:nvPr/>
        </p:nvSpPr>
        <p:spPr>
          <a:xfrm>
            <a:off x="3768090" y="2359349"/>
            <a:ext cx="335280" cy="320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84AB87B-BD6F-EA21-6770-CCEC1D05EEE2}"/>
              </a:ext>
            </a:extLst>
          </p:cNvPr>
          <p:cNvSpPr/>
          <p:nvPr/>
        </p:nvSpPr>
        <p:spPr>
          <a:xfrm>
            <a:off x="3718560" y="2957398"/>
            <a:ext cx="335280" cy="320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C077686-5EEA-839A-2DEE-C81A8CA2D9BE}"/>
              </a:ext>
            </a:extLst>
          </p:cNvPr>
          <p:cNvPicPr>
            <a:picLocks noChangeAspect="1"/>
          </p:cNvPicPr>
          <p:nvPr/>
        </p:nvPicPr>
        <p:blipFill>
          <a:blip r:embed="rId4"/>
          <a:stretch>
            <a:fillRect/>
          </a:stretch>
        </p:blipFill>
        <p:spPr>
          <a:xfrm>
            <a:off x="4934017" y="2440318"/>
            <a:ext cx="3966398" cy="2022152"/>
          </a:xfrm>
          <a:prstGeom prst="rect">
            <a:avLst/>
          </a:prstGeom>
        </p:spPr>
      </p:pic>
      <p:sp>
        <p:nvSpPr>
          <p:cNvPr id="16" name="Arrow: Down 15">
            <a:extLst>
              <a:ext uri="{FF2B5EF4-FFF2-40B4-BE49-F238E27FC236}">
                <a16:creationId xmlns:a16="http://schemas.microsoft.com/office/drawing/2014/main" id="{A28823FC-B18B-0A6B-C1D9-F0FD24127BED}"/>
              </a:ext>
            </a:extLst>
          </p:cNvPr>
          <p:cNvSpPr/>
          <p:nvPr/>
        </p:nvSpPr>
        <p:spPr>
          <a:xfrm rot="17789281">
            <a:off x="4603894" y="2878813"/>
            <a:ext cx="264005" cy="4772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363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P</a:t>
            </a:r>
            <a:r>
              <a:rPr lang="en" dirty="0"/>
              <a:t>ick top 10 of specific group</a:t>
            </a:r>
            <a:endParaRPr dirty="0"/>
          </a:p>
        </p:txBody>
      </p:sp>
      <p:sp>
        <p:nvSpPr>
          <p:cNvPr id="2345" name="Google Shape;2345;p60"/>
          <p:cNvSpPr txBox="1">
            <a:spLocks noGrp="1"/>
          </p:cNvSpPr>
          <p:nvPr>
            <p:ph type="subTitle" idx="1"/>
          </p:nvPr>
        </p:nvSpPr>
        <p:spPr>
          <a:xfrm>
            <a:off x="5547360" y="1247199"/>
            <a:ext cx="2977204" cy="43682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I Favor Cluster 0, so I filter the top 10.</a:t>
            </a:r>
          </a:p>
        </p:txBody>
      </p:sp>
      <p:grpSp>
        <p:nvGrpSpPr>
          <p:cNvPr id="2346" name="Google Shape;2346;p60"/>
          <p:cNvGrpSpPr/>
          <p:nvPr/>
        </p:nvGrpSpPr>
        <p:grpSpPr>
          <a:xfrm>
            <a:off x="1137920" y="1325879"/>
            <a:ext cx="2884622" cy="3022601"/>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346;p60">
            <a:extLst>
              <a:ext uri="{FF2B5EF4-FFF2-40B4-BE49-F238E27FC236}">
                <a16:creationId xmlns:a16="http://schemas.microsoft.com/office/drawing/2014/main" id="{07AE4220-1DB4-DEF1-5D82-377FEF15D4D9}"/>
              </a:ext>
            </a:extLst>
          </p:cNvPr>
          <p:cNvGrpSpPr/>
          <p:nvPr/>
        </p:nvGrpSpPr>
        <p:grpSpPr>
          <a:xfrm>
            <a:off x="4846320" y="2278381"/>
            <a:ext cx="4133942" cy="2301240"/>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8C077686-5EEA-839A-2DEE-C81A8CA2D9BE}"/>
              </a:ext>
            </a:extLst>
          </p:cNvPr>
          <p:cNvPicPr>
            <a:picLocks noChangeAspect="1"/>
          </p:cNvPicPr>
          <p:nvPr/>
        </p:nvPicPr>
        <p:blipFill>
          <a:blip r:embed="rId3"/>
          <a:stretch>
            <a:fillRect/>
          </a:stretch>
        </p:blipFill>
        <p:spPr>
          <a:xfrm>
            <a:off x="5007743" y="2389495"/>
            <a:ext cx="3966398" cy="2022152"/>
          </a:xfrm>
          <a:prstGeom prst="rect">
            <a:avLst/>
          </a:prstGeom>
        </p:spPr>
      </p:pic>
      <p:pic>
        <p:nvPicPr>
          <p:cNvPr id="4" name="Picture 3">
            <a:extLst>
              <a:ext uri="{FF2B5EF4-FFF2-40B4-BE49-F238E27FC236}">
                <a16:creationId xmlns:a16="http://schemas.microsoft.com/office/drawing/2014/main" id="{32CB42FA-3C07-AE3E-0D5B-68FA3062C722}"/>
              </a:ext>
            </a:extLst>
          </p:cNvPr>
          <p:cNvPicPr>
            <a:picLocks noChangeAspect="1"/>
          </p:cNvPicPr>
          <p:nvPr/>
        </p:nvPicPr>
        <p:blipFill>
          <a:blip r:embed="rId4"/>
          <a:stretch>
            <a:fillRect/>
          </a:stretch>
        </p:blipFill>
        <p:spPr>
          <a:xfrm>
            <a:off x="1341855" y="1511477"/>
            <a:ext cx="2480345" cy="2725116"/>
          </a:xfrm>
          <a:prstGeom prst="rect">
            <a:avLst/>
          </a:prstGeom>
        </p:spPr>
      </p:pic>
      <p:sp>
        <p:nvSpPr>
          <p:cNvPr id="10" name="Oval 9">
            <a:extLst>
              <a:ext uri="{FF2B5EF4-FFF2-40B4-BE49-F238E27FC236}">
                <a16:creationId xmlns:a16="http://schemas.microsoft.com/office/drawing/2014/main" id="{7CA98A55-1D76-4D16-C408-D2F3C26920D8}"/>
              </a:ext>
            </a:extLst>
          </p:cNvPr>
          <p:cNvSpPr/>
          <p:nvPr/>
        </p:nvSpPr>
        <p:spPr>
          <a:xfrm>
            <a:off x="6256020" y="3650151"/>
            <a:ext cx="640080" cy="5261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836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err="1"/>
              <a:t>Ichimoku</a:t>
            </a:r>
            <a:r>
              <a:rPr lang="en-US" dirty="0"/>
              <a:t> cloud</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p:txBody>
          <a:bodyPr/>
          <a:lstStyle/>
          <a:p>
            <a:r>
              <a:rPr lang="en-US" sz="1600" b="0" i="0" dirty="0">
                <a:solidFill>
                  <a:srgbClr val="FFFFFF"/>
                </a:solidFill>
                <a:effectLst/>
                <a:latin typeface="-apple-system"/>
              </a:rPr>
              <a:t>Momentum indicator used to recognize the direction of the trend</a:t>
            </a:r>
            <a:endParaRPr lang="en-US" sz="1600" dirty="0">
              <a:solidFill>
                <a:srgbClr val="FFFFFF"/>
              </a:solidFill>
            </a:endParaRPr>
          </a:p>
        </p:txBody>
      </p:sp>
      <p:pic>
        <p:nvPicPr>
          <p:cNvPr id="3074" name="Picture 2" descr="Ichimoku Trading Strategy Explained">
            <a:extLst>
              <a:ext uri="{FF2B5EF4-FFF2-40B4-BE49-F238E27FC236}">
                <a16:creationId xmlns:a16="http://schemas.microsoft.com/office/drawing/2014/main" id="{4CCB2C43-59EA-2750-A352-A9D2CA750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587797"/>
            <a:ext cx="6849200" cy="311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71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sp>
        <p:nvSpPr>
          <p:cNvPr id="2344" name="Google Shape;2344;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Determine when to buy or sell</a:t>
            </a:r>
            <a:endParaRPr dirty="0"/>
          </a:p>
        </p:txBody>
      </p:sp>
      <p:sp>
        <p:nvSpPr>
          <p:cNvPr id="2345" name="Google Shape;2345;p60"/>
          <p:cNvSpPr txBox="1">
            <a:spLocks noGrp="1"/>
          </p:cNvSpPr>
          <p:nvPr>
            <p:ph type="subTitle" idx="1"/>
          </p:nvPr>
        </p:nvSpPr>
        <p:spPr>
          <a:xfrm>
            <a:off x="4572000" y="1694239"/>
            <a:ext cx="2977204" cy="436821"/>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Based on </a:t>
            </a:r>
            <a:r>
              <a:rPr lang="en-US" dirty="0" err="1"/>
              <a:t>Ichimoku</a:t>
            </a:r>
            <a:r>
              <a:rPr lang="en-US" dirty="0"/>
              <a:t> cloud, buy when the Conversion Line cross up the Base line and sell when it reverses. </a:t>
            </a:r>
          </a:p>
        </p:txBody>
      </p:sp>
      <p:grpSp>
        <p:nvGrpSpPr>
          <p:cNvPr id="2346" name="Google Shape;2346;p60"/>
          <p:cNvGrpSpPr/>
          <p:nvPr/>
        </p:nvGrpSpPr>
        <p:grpSpPr>
          <a:xfrm>
            <a:off x="619436" y="1325879"/>
            <a:ext cx="3606800" cy="3022601"/>
            <a:chOff x="1608100" y="1614900"/>
            <a:chExt cx="2083800" cy="2988600"/>
          </a:xfrm>
        </p:grpSpPr>
        <p:sp>
          <p:nvSpPr>
            <p:cNvPr id="2347" name="Google Shape;2347;p60"/>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2346;p60">
            <a:extLst>
              <a:ext uri="{FF2B5EF4-FFF2-40B4-BE49-F238E27FC236}">
                <a16:creationId xmlns:a16="http://schemas.microsoft.com/office/drawing/2014/main" id="{07AE4220-1DB4-DEF1-5D82-377FEF15D4D9}"/>
              </a:ext>
            </a:extLst>
          </p:cNvPr>
          <p:cNvGrpSpPr/>
          <p:nvPr/>
        </p:nvGrpSpPr>
        <p:grpSpPr>
          <a:xfrm>
            <a:off x="4393390" y="2571750"/>
            <a:ext cx="4445809" cy="1817370"/>
            <a:chOff x="1608100" y="1614900"/>
            <a:chExt cx="2083800" cy="2988600"/>
          </a:xfrm>
        </p:grpSpPr>
        <p:sp>
          <p:nvSpPr>
            <p:cNvPr id="7" name="Google Shape;2347;p60">
              <a:extLst>
                <a:ext uri="{FF2B5EF4-FFF2-40B4-BE49-F238E27FC236}">
                  <a16:creationId xmlns:a16="http://schemas.microsoft.com/office/drawing/2014/main" id="{0F826783-07FF-40E6-000C-5F43BA9D1AA1}"/>
                </a:ext>
              </a:extLst>
            </p:cNvPr>
            <p:cNvSpPr/>
            <p:nvPr/>
          </p:nvSpPr>
          <p:spPr>
            <a:xfrm>
              <a:off x="1608100" y="1614900"/>
              <a:ext cx="2083800" cy="2988600"/>
            </a:xfrm>
            <a:prstGeom prst="roundRect">
              <a:avLst>
                <a:gd name="adj" fmla="val 3915"/>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48;p60">
              <a:extLst>
                <a:ext uri="{FF2B5EF4-FFF2-40B4-BE49-F238E27FC236}">
                  <a16:creationId xmlns:a16="http://schemas.microsoft.com/office/drawing/2014/main" id="{63F2D484-D2F8-0371-C009-F49EBA5DD149}"/>
                </a:ext>
              </a:extLst>
            </p:cNvPr>
            <p:cNvSpPr/>
            <p:nvPr/>
          </p:nvSpPr>
          <p:spPr>
            <a:xfrm>
              <a:off x="2610842" y="1680904"/>
              <a:ext cx="78300" cy="783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43D2C26-59B1-D73A-2766-2E72E066EF36}"/>
              </a:ext>
            </a:extLst>
          </p:cNvPr>
          <p:cNvPicPr>
            <a:picLocks noChangeAspect="1"/>
          </p:cNvPicPr>
          <p:nvPr/>
        </p:nvPicPr>
        <p:blipFill>
          <a:blip r:embed="rId3"/>
          <a:stretch>
            <a:fillRect/>
          </a:stretch>
        </p:blipFill>
        <p:spPr>
          <a:xfrm>
            <a:off x="783129" y="1538580"/>
            <a:ext cx="3331347" cy="2655211"/>
          </a:xfrm>
          <a:prstGeom prst="rect">
            <a:avLst/>
          </a:prstGeom>
        </p:spPr>
      </p:pic>
      <p:pic>
        <p:nvPicPr>
          <p:cNvPr id="11" name="Picture 10">
            <a:extLst>
              <a:ext uri="{FF2B5EF4-FFF2-40B4-BE49-F238E27FC236}">
                <a16:creationId xmlns:a16="http://schemas.microsoft.com/office/drawing/2014/main" id="{F5493F40-176D-B87F-E070-FFB2B9A32247}"/>
              </a:ext>
            </a:extLst>
          </p:cNvPr>
          <p:cNvPicPr>
            <a:picLocks noChangeAspect="1"/>
          </p:cNvPicPr>
          <p:nvPr/>
        </p:nvPicPr>
        <p:blipFill>
          <a:blip r:embed="rId4"/>
          <a:stretch>
            <a:fillRect/>
          </a:stretch>
        </p:blipFill>
        <p:spPr>
          <a:xfrm>
            <a:off x="4510231" y="2725983"/>
            <a:ext cx="4214179" cy="1566869"/>
          </a:xfrm>
          <a:prstGeom prst="rect">
            <a:avLst/>
          </a:prstGeom>
        </p:spPr>
      </p:pic>
    </p:spTree>
    <p:extLst>
      <p:ext uri="{BB962C8B-B14F-4D97-AF65-F5344CB8AC3E}">
        <p14:creationId xmlns:p14="http://schemas.microsoft.com/office/powerpoint/2010/main" val="956267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3"/>
          <p:cNvSpPr/>
          <p:nvPr/>
        </p:nvSpPr>
        <p:spPr>
          <a:xfrm>
            <a:off x="1474837" y="1399924"/>
            <a:ext cx="2557425"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p:nvPr/>
        </p:nvSpPr>
        <p:spPr>
          <a:xfrm>
            <a:off x="5709698" y="1399924"/>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3"/>
          <p:cNvSpPr/>
          <p:nvPr/>
        </p:nvSpPr>
        <p:spPr>
          <a:xfrm>
            <a:off x="1474838" y="269662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3"/>
          <p:cNvSpPr/>
          <p:nvPr/>
        </p:nvSpPr>
        <p:spPr>
          <a:xfrm>
            <a:off x="5709698" y="269662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3"/>
          <p:cNvSpPr txBox="1">
            <a:spLocks noGrp="1"/>
          </p:cNvSpPr>
          <p:nvPr>
            <p:ph type="title"/>
          </p:nvPr>
        </p:nvSpPr>
        <p:spPr>
          <a:xfrm>
            <a:off x="720000" y="4495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11" name="Google Shape;311;p33"/>
          <p:cNvSpPr txBox="1">
            <a:spLocks noGrp="1"/>
          </p:cNvSpPr>
          <p:nvPr>
            <p:ph type="subTitle" idx="1"/>
          </p:nvPr>
        </p:nvSpPr>
        <p:spPr>
          <a:xfrm>
            <a:off x="1670308" y="1415422"/>
            <a:ext cx="2663400" cy="40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t>R</a:t>
            </a:r>
            <a:r>
              <a:rPr lang="en" sz="1500" dirty="0"/>
              <a:t>si &amp; pocket pivot</a:t>
            </a:r>
            <a:endParaRPr sz="1500" dirty="0"/>
          </a:p>
        </p:txBody>
      </p:sp>
      <p:sp>
        <p:nvSpPr>
          <p:cNvPr id="312" name="Google Shape;312;p33"/>
          <p:cNvSpPr txBox="1">
            <a:spLocks noGrp="1"/>
          </p:cNvSpPr>
          <p:nvPr>
            <p:ph type="title" idx="2"/>
          </p:nvPr>
        </p:nvSpPr>
        <p:spPr>
          <a:xfrm>
            <a:off x="491250" y="1334874"/>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313" name="Google Shape;313;p33"/>
          <p:cNvSpPr txBox="1">
            <a:spLocks noGrp="1"/>
          </p:cNvSpPr>
          <p:nvPr>
            <p:ph type="subTitle" idx="3"/>
          </p:nvPr>
        </p:nvSpPr>
        <p:spPr>
          <a:xfrm>
            <a:off x="1565063" y="1949274"/>
            <a:ext cx="2376975"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dirty="0"/>
              <a:t>A</a:t>
            </a:r>
            <a:r>
              <a:rPr lang="en" sz="1400" dirty="0"/>
              <a:t> combination of RSI, and Pocket Pivot Points</a:t>
            </a:r>
            <a:endParaRPr sz="1400" dirty="0"/>
          </a:p>
        </p:txBody>
      </p:sp>
      <p:sp>
        <p:nvSpPr>
          <p:cNvPr id="314" name="Google Shape;314;p33"/>
          <p:cNvSpPr txBox="1">
            <a:spLocks noGrp="1"/>
          </p:cNvSpPr>
          <p:nvPr>
            <p:ph type="title" idx="4"/>
          </p:nvPr>
        </p:nvSpPr>
        <p:spPr>
          <a:xfrm>
            <a:off x="4709100" y="1334874"/>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315" name="Google Shape;315;p33"/>
          <p:cNvSpPr txBox="1">
            <a:spLocks noGrp="1"/>
          </p:cNvSpPr>
          <p:nvPr>
            <p:ph type="subTitle" idx="5"/>
          </p:nvPr>
        </p:nvSpPr>
        <p:spPr>
          <a:xfrm>
            <a:off x="5621118" y="1384374"/>
            <a:ext cx="2663400"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t>Momentum</a:t>
            </a:r>
            <a:endParaRPr sz="1500" dirty="0"/>
          </a:p>
        </p:txBody>
      </p:sp>
      <p:sp>
        <p:nvSpPr>
          <p:cNvPr id="316" name="Google Shape;316;p33"/>
          <p:cNvSpPr txBox="1">
            <a:spLocks noGrp="1"/>
          </p:cNvSpPr>
          <p:nvPr>
            <p:ph type="subTitle" idx="6"/>
          </p:nvPr>
        </p:nvSpPr>
        <p:spPr>
          <a:xfrm>
            <a:off x="5776098" y="1949274"/>
            <a:ext cx="26634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dirty="0"/>
              <a:t>Buy the top performers of Nasdaq-100</a:t>
            </a:r>
            <a:endParaRPr sz="1400" dirty="0"/>
          </a:p>
        </p:txBody>
      </p:sp>
      <p:sp>
        <p:nvSpPr>
          <p:cNvPr id="317" name="Google Shape;317;p33"/>
          <p:cNvSpPr txBox="1">
            <a:spLocks noGrp="1"/>
          </p:cNvSpPr>
          <p:nvPr>
            <p:ph type="title" idx="7"/>
          </p:nvPr>
        </p:nvSpPr>
        <p:spPr>
          <a:xfrm>
            <a:off x="491250" y="261322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318" name="Google Shape;318;p33"/>
          <p:cNvSpPr txBox="1">
            <a:spLocks noGrp="1"/>
          </p:cNvSpPr>
          <p:nvPr>
            <p:ph type="subTitle" idx="8"/>
          </p:nvPr>
        </p:nvSpPr>
        <p:spPr>
          <a:xfrm>
            <a:off x="1506635" y="2678941"/>
            <a:ext cx="2869838" cy="47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t>Cluster &amp; ichimoku </a:t>
            </a:r>
            <a:endParaRPr sz="1500" dirty="0"/>
          </a:p>
        </p:txBody>
      </p:sp>
      <p:sp>
        <p:nvSpPr>
          <p:cNvPr id="319" name="Google Shape;319;p33"/>
          <p:cNvSpPr txBox="1">
            <a:spLocks noGrp="1"/>
          </p:cNvSpPr>
          <p:nvPr>
            <p:ph type="subTitle" idx="9"/>
          </p:nvPr>
        </p:nvSpPr>
        <p:spPr>
          <a:xfrm>
            <a:off x="1565063" y="3249250"/>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Categorize stocks based on volatility and return.</a:t>
            </a:r>
          </a:p>
          <a:p>
            <a:pPr marL="0" lvl="0" indent="0" algn="l" rtl="0">
              <a:spcBef>
                <a:spcPts val="0"/>
              </a:spcBef>
              <a:spcAft>
                <a:spcPts val="0"/>
              </a:spcAft>
              <a:buNone/>
            </a:pPr>
            <a:r>
              <a:rPr lang="en" sz="1400" dirty="0"/>
              <a:t>Utilize Ichimoku cloud.</a:t>
            </a:r>
            <a:endParaRPr sz="1400" dirty="0"/>
          </a:p>
        </p:txBody>
      </p:sp>
      <p:sp>
        <p:nvSpPr>
          <p:cNvPr id="320" name="Google Shape;320;p33"/>
          <p:cNvSpPr txBox="1">
            <a:spLocks noGrp="1"/>
          </p:cNvSpPr>
          <p:nvPr>
            <p:ph type="title" idx="13"/>
          </p:nvPr>
        </p:nvSpPr>
        <p:spPr>
          <a:xfrm>
            <a:off x="4709100" y="2613225"/>
            <a:ext cx="1247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321" name="Google Shape;321;p33"/>
          <p:cNvSpPr txBox="1">
            <a:spLocks noGrp="1"/>
          </p:cNvSpPr>
          <p:nvPr>
            <p:ph type="subTitle" idx="14"/>
          </p:nvPr>
        </p:nvSpPr>
        <p:spPr>
          <a:xfrm>
            <a:off x="5776098" y="2662725"/>
            <a:ext cx="2329516" cy="4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500" dirty="0"/>
              <a:t>Golden Cross</a:t>
            </a:r>
            <a:endParaRPr sz="1500" dirty="0"/>
          </a:p>
        </p:txBody>
      </p:sp>
      <p:sp>
        <p:nvSpPr>
          <p:cNvPr id="322" name="Google Shape;322;p33"/>
          <p:cNvSpPr txBox="1">
            <a:spLocks noGrp="1"/>
          </p:cNvSpPr>
          <p:nvPr>
            <p:ph type="subTitle" idx="15"/>
          </p:nvPr>
        </p:nvSpPr>
        <p:spPr>
          <a:xfrm>
            <a:off x="5776098" y="3207305"/>
            <a:ext cx="2663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Trade high period SMAs    (50 &amp; 200)</a:t>
            </a:r>
            <a:endParaRPr sz="1400" dirty="0"/>
          </a:p>
        </p:txBody>
      </p:sp>
      <p:sp>
        <p:nvSpPr>
          <p:cNvPr id="2" name="Google Shape;308;p33">
            <a:extLst>
              <a:ext uri="{FF2B5EF4-FFF2-40B4-BE49-F238E27FC236}">
                <a16:creationId xmlns:a16="http://schemas.microsoft.com/office/drawing/2014/main" id="{AE464014-A1A2-CDFF-B85C-7D9A2D185905}"/>
              </a:ext>
            </a:extLst>
          </p:cNvPr>
          <p:cNvSpPr/>
          <p:nvPr/>
        </p:nvSpPr>
        <p:spPr>
          <a:xfrm>
            <a:off x="1474838" y="40181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09;p33">
            <a:extLst>
              <a:ext uri="{FF2B5EF4-FFF2-40B4-BE49-F238E27FC236}">
                <a16:creationId xmlns:a16="http://schemas.microsoft.com/office/drawing/2014/main" id="{6DC5C56F-B7BA-EFE9-2A24-B4A67EC79685}"/>
              </a:ext>
            </a:extLst>
          </p:cNvPr>
          <p:cNvSpPr/>
          <p:nvPr/>
        </p:nvSpPr>
        <p:spPr>
          <a:xfrm>
            <a:off x="5709698" y="4018175"/>
            <a:ext cx="24672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7;p33">
            <a:extLst>
              <a:ext uri="{FF2B5EF4-FFF2-40B4-BE49-F238E27FC236}">
                <a16:creationId xmlns:a16="http://schemas.microsoft.com/office/drawing/2014/main" id="{F17DC8B1-87D5-E46D-4B30-7BCD7FE4E1AB}"/>
              </a:ext>
            </a:extLst>
          </p:cNvPr>
          <p:cNvSpPr txBox="1">
            <a:spLocks/>
          </p:cNvSpPr>
          <p:nvPr/>
        </p:nvSpPr>
        <p:spPr>
          <a:xfrm>
            <a:off x="491250" y="3934775"/>
            <a:ext cx="1247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50000"/>
              </a:lnSpc>
              <a:spcBef>
                <a:spcPts val="0"/>
              </a:spcBef>
              <a:spcAft>
                <a:spcPts val="0"/>
              </a:spcAft>
              <a:buClr>
                <a:schemeClr val="dk2"/>
              </a:buClr>
              <a:buSzPts val="8000"/>
              <a:buFont typeface="Bungee"/>
              <a:buNone/>
              <a:defRPr sz="5000" b="0" i="0" u="none" strike="noStrike" cap="none">
                <a:solidFill>
                  <a:schemeClr val="accent6"/>
                </a:solidFill>
                <a:latin typeface="Bungee"/>
                <a:ea typeface="Bungee"/>
                <a:cs typeface="Bungee"/>
                <a:sym typeface="Bungee"/>
              </a:defRPr>
            </a:lvl1pPr>
            <a:lvl2pPr marR="0" lvl="1"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2pPr>
            <a:lvl3pPr marR="0" lvl="2"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3pPr>
            <a:lvl4pPr marR="0" lvl="3"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4pPr>
            <a:lvl5pPr marR="0" lvl="4"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5pPr>
            <a:lvl6pPr marR="0" lvl="5"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6pPr>
            <a:lvl7pPr marR="0" lvl="6"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7pPr>
            <a:lvl8pPr marR="0" lvl="7"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8pPr>
            <a:lvl9pPr marR="0" lvl="8"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9pPr>
          </a:lstStyle>
          <a:p>
            <a:r>
              <a:rPr lang="en" dirty="0"/>
              <a:t>5</a:t>
            </a:r>
          </a:p>
        </p:txBody>
      </p:sp>
      <p:sp>
        <p:nvSpPr>
          <p:cNvPr id="5" name="Google Shape;318;p33">
            <a:extLst>
              <a:ext uri="{FF2B5EF4-FFF2-40B4-BE49-F238E27FC236}">
                <a16:creationId xmlns:a16="http://schemas.microsoft.com/office/drawing/2014/main" id="{26776137-3C29-4B6E-C9ED-FC2D12885B37}"/>
              </a:ext>
            </a:extLst>
          </p:cNvPr>
          <p:cNvSpPr txBox="1">
            <a:spLocks/>
          </p:cNvSpPr>
          <p:nvPr/>
        </p:nvSpPr>
        <p:spPr>
          <a:xfrm>
            <a:off x="1565063" y="3984275"/>
            <a:ext cx="2270768" cy="47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5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1pPr>
            <a:lvl2pPr marL="914400" marR="0" lvl="1"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2pPr>
            <a:lvl3pPr marL="1371600" marR="0" lvl="2"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3pPr>
            <a:lvl4pPr marL="1828800" marR="0" lvl="3"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4pPr>
            <a:lvl5pPr marL="2286000" marR="0" lvl="4"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5pPr>
            <a:lvl6pPr marL="2743200" marR="0" lvl="5"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6pPr>
            <a:lvl7pPr marL="3200400" marR="0" lvl="6"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7pPr>
            <a:lvl8pPr marL="3657600" marR="0" lvl="7"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8pPr>
            <a:lvl9pPr marL="4114800" marR="0" lvl="8"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9pPr>
          </a:lstStyle>
          <a:p>
            <a:pPr marL="0" lvl="0" indent="0" algn="ctr" rtl="0">
              <a:spcBef>
                <a:spcPts val="0"/>
              </a:spcBef>
              <a:spcAft>
                <a:spcPts val="0"/>
              </a:spcAft>
              <a:buNone/>
            </a:pPr>
            <a:r>
              <a:rPr lang="en-US" sz="1500" dirty="0"/>
              <a:t>Bollinger Bands</a:t>
            </a:r>
          </a:p>
        </p:txBody>
      </p:sp>
      <p:sp>
        <p:nvSpPr>
          <p:cNvPr id="6" name="Google Shape;319;p33">
            <a:extLst>
              <a:ext uri="{FF2B5EF4-FFF2-40B4-BE49-F238E27FC236}">
                <a16:creationId xmlns:a16="http://schemas.microsoft.com/office/drawing/2014/main" id="{15457119-8153-F2AB-027B-D2AEDB47A2FD}"/>
              </a:ext>
            </a:extLst>
          </p:cNvPr>
          <p:cNvSpPr txBox="1">
            <a:spLocks/>
          </p:cNvSpPr>
          <p:nvPr/>
        </p:nvSpPr>
        <p:spPr>
          <a:xfrm>
            <a:off x="1565063" y="4361513"/>
            <a:ext cx="2663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r>
              <a:rPr lang="en-US" sz="1400" dirty="0"/>
              <a:t>Range-bound logic</a:t>
            </a:r>
          </a:p>
        </p:txBody>
      </p:sp>
      <p:sp>
        <p:nvSpPr>
          <p:cNvPr id="7" name="Google Shape;320;p33">
            <a:extLst>
              <a:ext uri="{FF2B5EF4-FFF2-40B4-BE49-F238E27FC236}">
                <a16:creationId xmlns:a16="http://schemas.microsoft.com/office/drawing/2014/main" id="{2E0B67D5-BD92-F800-0D8B-D3D3F6A6DE13}"/>
              </a:ext>
            </a:extLst>
          </p:cNvPr>
          <p:cNvSpPr txBox="1">
            <a:spLocks/>
          </p:cNvSpPr>
          <p:nvPr/>
        </p:nvSpPr>
        <p:spPr>
          <a:xfrm>
            <a:off x="4709100" y="3934775"/>
            <a:ext cx="1247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50000"/>
              </a:lnSpc>
              <a:spcBef>
                <a:spcPts val="0"/>
              </a:spcBef>
              <a:spcAft>
                <a:spcPts val="0"/>
              </a:spcAft>
              <a:buClr>
                <a:schemeClr val="dk2"/>
              </a:buClr>
              <a:buSzPts val="8000"/>
              <a:buFont typeface="Bungee"/>
              <a:buNone/>
              <a:defRPr sz="5000" b="0" i="0" u="none" strike="noStrike" cap="none">
                <a:solidFill>
                  <a:schemeClr val="accent6"/>
                </a:solidFill>
                <a:latin typeface="Bungee"/>
                <a:ea typeface="Bungee"/>
                <a:cs typeface="Bungee"/>
                <a:sym typeface="Bungee"/>
              </a:defRPr>
            </a:lvl1pPr>
            <a:lvl2pPr marR="0" lvl="1"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2pPr>
            <a:lvl3pPr marR="0" lvl="2"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3pPr>
            <a:lvl4pPr marR="0" lvl="3"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4pPr>
            <a:lvl5pPr marR="0" lvl="4"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5pPr>
            <a:lvl6pPr marR="0" lvl="5"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6pPr>
            <a:lvl7pPr marR="0" lvl="6"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7pPr>
            <a:lvl8pPr marR="0" lvl="7"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8pPr>
            <a:lvl9pPr marR="0" lvl="8" algn="ctr" rtl="0">
              <a:lnSpc>
                <a:spcPct val="150000"/>
              </a:lnSpc>
              <a:spcBef>
                <a:spcPts val="0"/>
              </a:spcBef>
              <a:spcAft>
                <a:spcPts val="0"/>
              </a:spcAft>
              <a:buClr>
                <a:schemeClr val="dk2"/>
              </a:buClr>
              <a:buSzPts val="8000"/>
              <a:buFont typeface="Bungee"/>
              <a:buNone/>
              <a:defRPr sz="8000" b="0" i="0" u="none" strike="noStrike" cap="none">
                <a:solidFill>
                  <a:schemeClr val="dk2"/>
                </a:solidFill>
                <a:latin typeface="Bungee"/>
                <a:ea typeface="Bungee"/>
                <a:cs typeface="Bungee"/>
                <a:sym typeface="Bungee"/>
              </a:defRPr>
            </a:lvl9pPr>
          </a:lstStyle>
          <a:p>
            <a:r>
              <a:rPr lang="en" dirty="0"/>
              <a:t>6</a:t>
            </a:r>
          </a:p>
        </p:txBody>
      </p:sp>
      <p:sp>
        <p:nvSpPr>
          <p:cNvPr id="8" name="Google Shape;321;p33">
            <a:extLst>
              <a:ext uri="{FF2B5EF4-FFF2-40B4-BE49-F238E27FC236}">
                <a16:creationId xmlns:a16="http://schemas.microsoft.com/office/drawing/2014/main" id="{737AAA16-9903-1702-3698-63B8BE20D185}"/>
              </a:ext>
            </a:extLst>
          </p:cNvPr>
          <p:cNvSpPr txBox="1">
            <a:spLocks/>
          </p:cNvSpPr>
          <p:nvPr/>
        </p:nvSpPr>
        <p:spPr>
          <a:xfrm>
            <a:off x="5776098" y="3984275"/>
            <a:ext cx="2329516" cy="47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5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1pPr>
            <a:lvl2pPr marL="914400" marR="0" lvl="1"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2pPr>
            <a:lvl3pPr marL="1371600" marR="0" lvl="2"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3pPr>
            <a:lvl4pPr marL="1828800" marR="0" lvl="3"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4pPr>
            <a:lvl5pPr marL="2286000" marR="0" lvl="4"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5pPr>
            <a:lvl6pPr marL="2743200" marR="0" lvl="5"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6pPr>
            <a:lvl7pPr marL="3200400" marR="0" lvl="6"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7pPr>
            <a:lvl8pPr marL="3657600" marR="0" lvl="7"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8pPr>
            <a:lvl9pPr marL="4114800" marR="0" lvl="8" indent="-330200" algn="l" rtl="0">
              <a:lnSpc>
                <a:spcPct val="100000"/>
              </a:lnSpc>
              <a:spcBef>
                <a:spcPts val="0"/>
              </a:spcBef>
              <a:spcAft>
                <a:spcPts val="0"/>
              </a:spcAft>
              <a:buClr>
                <a:schemeClr val="dk1"/>
              </a:buClr>
              <a:buSzPts val="2000"/>
              <a:buFont typeface="Bungee"/>
              <a:buNone/>
              <a:defRPr sz="2000" b="0" i="0" u="none" strike="noStrike" cap="none">
                <a:solidFill>
                  <a:schemeClr val="dk1"/>
                </a:solidFill>
                <a:latin typeface="Bungee"/>
                <a:ea typeface="Bungee"/>
                <a:cs typeface="Bungee"/>
                <a:sym typeface="Bungee"/>
              </a:defRPr>
            </a:lvl9pPr>
          </a:lstStyle>
          <a:p>
            <a:pPr marL="0" indent="0" algn="ctr"/>
            <a:r>
              <a:rPr lang="en-US" sz="1500" dirty="0"/>
              <a:t>Q &amp; A</a:t>
            </a:r>
          </a:p>
        </p:txBody>
      </p:sp>
      <p:sp>
        <p:nvSpPr>
          <p:cNvPr id="9" name="Google Shape;322;p33">
            <a:extLst>
              <a:ext uri="{FF2B5EF4-FFF2-40B4-BE49-F238E27FC236}">
                <a16:creationId xmlns:a16="http://schemas.microsoft.com/office/drawing/2014/main" id="{6D241AC2-D632-DA15-8743-0DA20EACA8DD}"/>
              </a:ext>
            </a:extLst>
          </p:cNvPr>
          <p:cNvSpPr txBox="1">
            <a:spLocks/>
          </p:cNvSpPr>
          <p:nvPr/>
        </p:nvSpPr>
        <p:spPr>
          <a:xfrm>
            <a:off x="5776098" y="4570800"/>
            <a:ext cx="26634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1pPr>
            <a:lvl2pPr marL="914400" marR="0" lvl="1"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2pPr>
            <a:lvl3pPr marL="1371600" marR="0" lvl="2"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3pPr>
            <a:lvl4pPr marL="1828800" marR="0" lvl="3"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4pPr>
            <a:lvl5pPr marL="2286000" marR="0" lvl="4"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5pPr>
            <a:lvl6pPr marL="2743200" marR="0" lvl="5"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6pPr>
            <a:lvl7pPr marL="3200400" marR="0" lvl="6"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7pPr>
            <a:lvl8pPr marL="3657600" marR="0" lvl="7"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8pPr>
            <a:lvl9pPr marL="4114800" marR="0" lvl="8" indent="-330200" algn="l" rtl="0">
              <a:lnSpc>
                <a:spcPct val="100000"/>
              </a:lnSpc>
              <a:spcBef>
                <a:spcPts val="0"/>
              </a:spcBef>
              <a:spcAft>
                <a:spcPts val="0"/>
              </a:spcAft>
              <a:buClr>
                <a:schemeClr val="dk1"/>
              </a:buClr>
              <a:buSzPts val="1600"/>
              <a:buFont typeface="Inter"/>
              <a:buNone/>
              <a:defRPr sz="1600" b="0" i="0" u="none" strike="noStrike" cap="none">
                <a:solidFill>
                  <a:schemeClr val="dk1"/>
                </a:solidFill>
                <a:latin typeface="Inter"/>
                <a:ea typeface="Inter"/>
                <a:cs typeface="Inter"/>
                <a:sym typeface="Inter"/>
              </a:defRPr>
            </a:lvl9pPr>
          </a:lstStyle>
          <a:p>
            <a:pPr marL="0" indent="0"/>
            <a:endParaRPr lang="en-US" dirty="0"/>
          </a:p>
        </p:txBody>
      </p:sp>
    </p:spTree>
    <p:extLst>
      <p:ext uri="{BB962C8B-B14F-4D97-AF65-F5344CB8AC3E}">
        <p14:creationId xmlns:p14="http://schemas.microsoft.com/office/powerpoint/2010/main" val="427530586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12"/>
                                        </p:tgtEl>
                                      </p:cBhvr>
                                    </p:animEffect>
                                    <p:animScale>
                                      <p:cBhvr>
                                        <p:cTn id="7" dur="250" autoRev="1" fill="hold"/>
                                        <p:tgtEl>
                                          <p:spTgt spid="3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14"/>
                                        </p:tgtEl>
                                      </p:cBhvr>
                                    </p:animEffect>
                                    <p:animScale>
                                      <p:cBhvr>
                                        <p:cTn id="12" dur="250" autoRev="1" fill="hold"/>
                                        <p:tgtEl>
                                          <p:spTgt spid="3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17"/>
                                        </p:tgtEl>
                                      </p:cBhvr>
                                    </p:animEffect>
                                    <p:animScale>
                                      <p:cBhvr>
                                        <p:cTn id="17" dur="250" autoRev="1" fill="hold"/>
                                        <p:tgtEl>
                                          <p:spTgt spid="31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20"/>
                                        </p:tgtEl>
                                      </p:cBhvr>
                                    </p:animEffect>
                                    <p:animScale>
                                      <p:cBhvr>
                                        <p:cTn id="22" dur="250" autoRev="1" fill="hold"/>
                                        <p:tgtEl>
                                          <p:spTgt spid="32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7"/>
                                        </p:tgtEl>
                                      </p:cBhvr>
                                    </p:animEffect>
                                    <p:animScale>
                                      <p:cBhvr>
                                        <p:cTn id="3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314" grpId="0"/>
      <p:bldP spid="317" grpId="0"/>
      <p:bldP spid="320" grpId="0"/>
      <p:bldP spid="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57"/>
          <p:cNvSpPr/>
          <p:nvPr/>
        </p:nvSpPr>
        <p:spPr>
          <a:xfrm>
            <a:off x="1099285" y="3210663"/>
            <a:ext cx="18669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7"/>
          <p:cNvSpPr/>
          <p:nvPr/>
        </p:nvSpPr>
        <p:spPr>
          <a:xfrm>
            <a:off x="3687268" y="3210663"/>
            <a:ext cx="18669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6293375" y="3210663"/>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BEST 10 YEAR RETURN</a:t>
            </a:r>
            <a:endParaRPr dirty="0"/>
          </a:p>
        </p:txBody>
      </p:sp>
      <p:sp>
        <p:nvSpPr>
          <p:cNvPr id="2278" name="Google Shape;2278;p57"/>
          <p:cNvSpPr txBox="1">
            <a:spLocks noGrp="1"/>
          </p:cNvSpPr>
          <p:nvPr>
            <p:ph type="subTitle" idx="1"/>
          </p:nvPr>
        </p:nvSpPr>
        <p:spPr>
          <a:xfrm>
            <a:off x="1024822" y="3271425"/>
            <a:ext cx="1980506"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t>A</a:t>
            </a:r>
            <a:r>
              <a:rPr lang="en" sz="1500" dirty="0"/>
              <a:t>lgo+Ichimoku</a:t>
            </a:r>
            <a:endParaRPr sz="1500" dirty="0"/>
          </a:p>
        </p:txBody>
      </p:sp>
      <p:sp>
        <p:nvSpPr>
          <p:cNvPr id="2279" name="Google Shape;2279;p57"/>
          <p:cNvSpPr txBox="1">
            <a:spLocks noGrp="1"/>
          </p:cNvSpPr>
          <p:nvPr>
            <p:ph type="subTitle" idx="2"/>
          </p:nvPr>
        </p:nvSpPr>
        <p:spPr>
          <a:xfrm>
            <a:off x="725872"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400" dirty="0"/>
              <a:t>Cluster 5</a:t>
            </a:r>
            <a:br>
              <a:rPr lang="en" sz="1400" dirty="0"/>
            </a:br>
            <a:r>
              <a:rPr lang="en" sz="1400" dirty="0"/>
              <a:t>low volatility, good return</a:t>
            </a:r>
            <a:endParaRPr sz="1400" dirty="0"/>
          </a:p>
        </p:txBody>
      </p:sp>
      <p:sp>
        <p:nvSpPr>
          <p:cNvPr id="2280" name="Google Shape;2280;p57"/>
          <p:cNvSpPr txBox="1">
            <a:spLocks noGrp="1"/>
          </p:cNvSpPr>
          <p:nvPr>
            <p:ph type="subTitle" idx="3"/>
          </p:nvPr>
        </p:nvSpPr>
        <p:spPr>
          <a:xfrm>
            <a:off x="3638548" y="3271425"/>
            <a:ext cx="1980506" cy="284400"/>
          </a:xfrm>
          <a:prstGeom prst="rect">
            <a:avLst/>
          </a:prstGeom>
        </p:spPr>
        <p:txBody>
          <a:bodyPr spcFirstLastPara="1" wrap="square" lIns="91425" tIns="91425" rIns="91425" bIns="91425" anchor="ctr" anchorCtr="0">
            <a:noAutofit/>
          </a:bodyPr>
          <a:lstStyle/>
          <a:p>
            <a:pPr marL="0" indent="0"/>
            <a:r>
              <a:rPr lang="en-US" sz="1500" dirty="0" err="1"/>
              <a:t>Algo+Ichimoku</a:t>
            </a:r>
            <a:endParaRPr lang="en-US" sz="1500" dirty="0"/>
          </a:p>
        </p:txBody>
      </p:sp>
      <p:sp>
        <p:nvSpPr>
          <p:cNvPr id="2281" name="Google Shape;2281;p57"/>
          <p:cNvSpPr txBox="1">
            <a:spLocks noGrp="1"/>
          </p:cNvSpPr>
          <p:nvPr>
            <p:ph type="subTitle" idx="4"/>
          </p:nvPr>
        </p:nvSpPr>
        <p:spPr>
          <a:xfrm>
            <a:off x="3339598" y="3592975"/>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dirty="0"/>
              <a:t>Cluster 1</a:t>
            </a:r>
            <a:br>
              <a:rPr lang="en-US" sz="1400" dirty="0"/>
            </a:br>
            <a:r>
              <a:rPr lang="en-US" sz="1400" dirty="0"/>
              <a:t>high volatility, high return</a:t>
            </a:r>
          </a:p>
        </p:txBody>
      </p:sp>
      <p:sp>
        <p:nvSpPr>
          <p:cNvPr id="2282" name="Google Shape;2282;p57"/>
          <p:cNvSpPr txBox="1">
            <a:spLocks noGrp="1"/>
          </p:cNvSpPr>
          <p:nvPr>
            <p:ph type="subTitle" idx="5"/>
          </p:nvPr>
        </p:nvSpPr>
        <p:spPr>
          <a:xfrm>
            <a:off x="6252275" y="3271425"/>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TDB908</a:t>
            </a:r>
            <a:endParaRPr dirty="0"/>
          </a:p>
        </p:txBody>
      </p:sp>
      <p:sp>
        <p:nvSpPr>
          <p:cNvPr id="2283" name="Google Shape;2283;p57"/>
          <p:cNvSpPr txBox="1">
            <a:spLocks noGrp="1"/>
          </p:cNvSpPr>
          <p:nvPr>
            <p:ph type="subTitle" idx="6"/>
          </p:nvPr>
        </p:nvSpPr>
        <p:spPr>
          <a:xfrm>
            <a:off x="6140029" y="3592975"/>
            <a:ext cx="209139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dirty="0"/>
              <a:t>TD Nasdaq Index Mutual Fund</a:t>
            </a:r>
          </a:p>
        </p:txBody>
      </p:sp>
      <p:sp>
        <p:nvSpPr>
          <p:cNvPr id="2284" name="Google Shape;2284;p57"/>
          <p:cNvSpPr txBox="1">
            <a:spLocks noGrp="1"/>
          </p:cNvSpPr>
          <p:nvPr>
            <p:ph type="title" idx="7"/>
          </p:nvPr>
        </p:nvSpPr>
        <p:spPr>
          <a:xfrm>
            <a:off x="1024822"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tx1"/>
                </a:solidFill>
              </a:rPr>
              <a:t>2.10</a:t>
            </a:r>
            <a:r>
              <a:rPr lang="en" sz="2500" dirty="0">
                <a:solidFill>
                  <a:schemeClr val="tx1"/>
                </a:solidFill>
              </a:rPr>
              <a:t>x</a:t>
            </a:r>
            <a:endParaRPr sz="2500" dirty="0">
              <a:solidFill>
                <a:schemeClr val="tx1"/>
              </a:solidFill>
            </a:endParaRPr>
          </a:p>
        </p:txBody>
      </p:sp>
      <p:sp>
        <p:nvSpPr>
          <p:cNvPr id="2285" name="Google Shape;2285;p57"/>
          <p:cNvSpPr txBox="1">
            <a:spLocks noGrp="1"/>
          </p:cNvSpPr>
          <p:nvPr>
            <p:ph type="title" idx="8"/>
          </p:nvPr>
        </p:nvSpPr>
        <p:spPr>
          <a:xfrm>
            <a:off x="3638548"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6">
                    <a:lumMod val="75000"/>
                  </a:schemeClr>
                </a:solidFill>
              </a:rPr>
              <a:t>2.48</a:t>
            </a:r>
            <a:r>
              <a:rPr lang="en" sz="2500" dirty="0">
                <a:solidFill>
                  <a:schemeClr val="accent6">
                    <a:lumMod val="75000"/>
                  </a:schemeClr>
                </a:solidFill>
              </a:rPr>
              <a:t>x</a:t>
            </a:r>
            <a:endParaRPr sz="2500" dirty="0">
              <a:solidFill>
                <a:schemeClr val="accent6">
                  <a:lumMod val="75000"/>
                </a:schemeClr>
              </a:solidFill>
            </a:endParaRPr>
          </a:p>
        </p:txBody>
      </p:sp>
      <p:sp>
        <p:nvSpPr>
          <p:cNvPr id="2286" name="Google Shape;2286;p57"/>
          <p:cNvSpPr txBox="1">
            <a:spLocks noGrp="1"/>
          </p:cNvSpPr>
          <p:nvPr>
            <p:ph type="title" idx="9"/>
          </p:nvPr>
        </p:nvSpPr>
        <p:spPr>
          <a:xfrm>
            <a:off x="6252275" y="1721850"/>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accent6">
                    <a:lumMod val="50000"/>
                  </a:schemeClr>
                </a:solidFill>
              </a:rPr>
              <a:t>5.20</a:t>
            </a:r>
            <a:r>
              <a:rPr lang="en" sz="2500" dirty="0">
                <a:solidFill>
                  <a:schemeClr val="accent6">
                    <a:lumMod val="50000"/>
                  </a:schemeClr>
                </a:solidFill>
              </a:rPr>
              <a:t>x</a:t>
            </a:r>
            <a:endParaRPr sz="2500" dirty="0">
              <a:solidFill>
                <a:schemeClr val="accent6">
                  <a:lumMod val="50000"/>
                </a:schemeClr>
              </a:solidFill>
            </a:endParaRPr>
          </a:p>
        </p:txBody>
      </p:sp>
      <p:sp>
        <p:nvSpPr>
          <p:cNvPr id="2287" name="Google Shape;2287;p57"/>
          <p:cNvSpPr/>
          <p:nvPr/>
        </p:nvSpPr>
        <p:spPr>
          <a:xfrm rot="2700243">
            <a:off x="1857738" y="2652059"/>
            <a:ext cx="201098" cy="2010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7"/>
          <p:cNvSpPr/>
          <p:nvPr/>
        </p:nvSpPr>
        <p:spPr>
          <a:xfrm rot="2700000">
            <a:off x="4471449"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rot="2700000">
            <a:off x="7085174" y="2652049"/>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725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Comparision cumprod 10 years</a:t>
            </a:r>
            <a:endParaRPr dirty="0"/>
          </a:p>
        </p:txBody>
      </p:sp>
      <p:pic>
        <p:nvPicPr>
          <p:cNvPr id="3" name="Picture 2">
            <a:extLst>
              <a:ext uri="{FF2B5EF4-FFF2-40B4-BE49-F238E27FC236}">
                <a16:creationId xmlns:a16="http://schemas.microsoft.com/office/drawing/2014/main" id="{583A0FE3-CCD3-C897-F445-E5860AE31F6E}"/>
              </a:ext>
            </a:extLst>
          </p:cNvPr>
          <p:cNvPicPr>
            <a:picLocks noChangeAspect="1"/>
          </p:cNvPicPr>
          <p:nvPr/>
        </p:nvPicPr>
        <p:blipFill>
          <a:blip r:embed="rId3"/>
          <a:stretch>
            <a:fillRect/>
          </a:stretch>
        </p:blipFill>
        <p:spPr>
          <a:xfrm>
            <a:off x="2193759" y="1161084"/>
            <a:ext cx="4396895" cy="2728393"/>
          </a:xfrm>
          <a:prstGeom prst="rect">
            <a:avLst/>
          </a:prstGeom>
        </p:spPr>
      </p:pic>
      <p:pic>
        <p:nvPicPr>
          <p:cNvPr id="4" name="Picture 3">
            <a:extLst>
              <a:ext uri="{FF2B5EF4-FFF2-40B4-BE49-F238E27FC236}">
                <a16:creationId xmlns:a16="http://schemas.microsoft.com/office/drawing/2014/main" id="{BA189405-B825-A5D7-007F-6B17244A1B05}"/>
              </a:ext>
            </a:extLst>
          </p:cNvPr>
          <p:cNvPicPr>
            <a:picLocks noChangeAspect="1"/>
          </p:cNvPicPr>
          <p:nvPr/>
        </p:nvPicPr>
        <p:blipFill>
          <a:blip r:embed="rId4"/>
          <a:stretch>
            <a:fillRect/>
          </a:stretch>
        </p:blipFill>
        <p:spPr>
          <a:xfrm>
            <a:off x="2193759" y="4654421"/>
            <a:ext cx="4354275" cy="379657"/>
          </a:xfrm>
          <a:prstGeom prst="rect">
            <a:avLst/>
          </a:prstGeom>
        </p:spPr>
      </p:pic>
      <p:pic>
        <p:nvPicPr>
          <p:cNvPr id="6" name="Picture 5">
            <a:extLst>
              <a:ext uri="{FF2B5EF4-FFF2-40B4-BE49-F238E27FC236}">
                <a16:creationId xmlns:a16="http://schemas.microsoft.com/office/drawing/2014/main" id="{ACB0D713-02F0-F420-8800-96008022AE36}"/>
              </a:ext>
            </a:extLst>
          </p:cNvPr>
          <p:cNvPicPr>
            <a:picLocks noChangeAspect="1"/>
          </p:cNvPicPr>
          <p:nvPr/>
        </p:nvPicPr>
        <p:blipFill>
          <a:blip r:embed="rId5"/>
          <a:stretch>
            <a:fillRect/>
          </a:stretch>
        </p:blipFill>
        <p:spPr>
          <a:xfrm>
            <a:off x="2193759" y="4032836"/>
            <a:ext cx="4354275" cy="416677"/>
          </a:xfrm>
          <a:prstGeom prst="rect">
            <a:avLst/>
          </a:prstGeom>
        </p:spPr>
      </p:pic>
    </p:spTree>
    <p:extLst>
      <p:ext uri="{BB962C8B-B14F-4D97-AF65-F5344CB8AC3E}">
        <p14:creationId xmlns:p14="http://schemas.microsoft.com/office/powerpoint/2010/main" val="60619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8F5670-9CAF-4C2D-FD25-AEA0B96452B3}"/>
              </a:ext>
            </a:extLst>
          </p:cNvPr>
          <p:cNvSpPr>
            <a:spLocks noGrp="1"/>
          </p:cNvSpPr>
          <p:nvPr>
            <p:ph type="title"/>
          </p:nvPr>
        </p:nvSpPr>
        <p:spPr>
          <a:xfrm>
            <a:off x="4243526" y="2820534"/>
            <a:ext cx="3957674" cy="560100"/>
          </a:xfrm>
        </p:spPr>
        <p:txBody>
          <a:bodyPr/>
          <a:lstStyle/>
          <a:p>
            <a:r>
              <a:rPr lang="en-CA" dirty="0"/>
              <a:t>Golden Cross</a:t>
            </a:r>
          </a:p>
        </p:txBody>
      </p:sp>
      <p:sp>
        <p:nvSpPr>
          <p:cNvPr id="7" name="Title 6">
            <a:extLst>
              <a:ext uri="{FF2B5EF4-FFF2-40B4-BE49-F238E27FC236}">
                <a16:creationId xmlns:a16="http://schemas.microsoft.com/office/drawing/2014/main" id="{1FE47E1C-C6BC-DDA6-2A9B-BCCF1F6BFD66}"/>
              </a:ext>
            </a:extLst>
          </p:cNvPr>
          <p:cNvSpPr>
            <a:spLocks noGrp="1"/>
          </p:cNvSpPr>
          <p:nvPr>
            <p:ph type="title" idx="2"/>
          </p:nvPr>
        </p:nvSpPr>
        <p:spPr/>
        <p:txBody>
          <a:bodyPr/>
          <a:lstStyle/>
          <a:p>
            <a:r>
              <a:rPr lang="en-CA" dirty="0"/>
              <a:t>4</a:t>
            </a:r>
          </a:p>
        </p:txBody>
      </p:sp>
      <p:sp>
        <p:nvSpPr>
          <p:cNvPr id="6" name="Subtitle 5">
            <a:extLst>
              <a:ext uri="{FF2B5EF4-FFF2-40B4-BE49-F238E27FC236}">
                <a16:creationId xmlns:a16="http://schemas.microsoft.com/office/drawing/2014/main" id="{385896EF-05F7-1B25-5347-FB077BCC0D40}"/>
              </a:ext>
            </a:extLst>
          </p:cNvPr>
          <p:cNvSpPr>
            <a:spLocks noGrp="1"/>
          </p:cNvSpPr>
          <p:nvPr>
            <p:ph type="subTitle" idx="1"/>
          </p:nvPr>
        </p:nvSpPr>
        <p:spPr/>
        <p:txBody>
          <a:bodyPr/>
          <a:lstStyle/>
          <a:p>
            <a:pPr algn="l"/>
            <a:r>
              <a:rPr lang="en-CA" dirty="0"/>
              <a:t>Trade high period SMAs</a:t>
            </a:r>
          </a:p>
          <a:p>
            <a:pPr algn="l"/>
            <a:r>
              <a:rPr lang="en-CA" dirty="0"/>
              <a:t>(50 &amp; 200)</a:t>
            </a:r>
          </a:p>
        </p:txBody>
      </p:sp>
      <p:sp>
        <p:nvSpPr>
          <p:cNvPr id="8" name="Google Shape;375;p36">
            <a:extLst>
              <a:ext uri="{FF2B5EF4-FFF2-40B4-BE49-F238E27FC236}">
                <a16:creationId xmlns:a16="http://schemas.microsoft.com/office/drawing/2014/main" id="{640FBED9-A0DE-2291-3D3B-BF55653809E7}"/>
              </a:ext>
            </a:extLst>
          </p:cNvPr>
          <p:cNvSpPr/>
          <p:nvPr/>
        </p:nvSpPr>
        <p:spPr>
          <a:xfrm>
            <a:off x="4402384" y="2746588"/>
            <a:ext cx="3798739"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9" name="Google Shape;858;p40">
            <a:extLst>
              <a:ext uri="{FF2B5EF4-FFF2-40B4-BE49-F238E27FC236}">
                <a16:creationId xmlns:a16="http://schemas.microsoft.com/office/drawing/2014/main" id="{576EBF63-F2E3-5489-F3B8-956319EBD20A}"/>
              </a:ext>
            </a:extLst>
          </p:cNvPr>
          <p:cNvGrpSpPr/>
          <p:nvPr/>
        </p:nvGrpSpPr>
        <p:grpSpPr>
          <a:xfrm>
            <a:off x="0" y="1565835"/>
            <a:ext cx="4637741" cy="3381023"/>
            <a:chOff x="1745275" y="238125"/>
            <a:chExt cx="2435675" cy="1552500"/>
          </a:xfrm>
        </p:grpSpPr>
        <p:sp>
          <p:nvSpPr>
            <p:cNvPr id="10" name="Google Shape;859;p40">
              <a:extLst>
                <a:ext uri="{FF2B5EF4-FFF2-40B4-BE49-F238E27FC236}">
                  <a16:creationId xmlns:a16="http://schemas.microsoft.com/office/drawing/2014/main" id="{A4C38B89-06F2-D5B0-F177-AA0204C680BB}"/>
                </a:ext>
              </a:extLst>
            </p:cNvPr>
            <p:cNvSpPr/>
            <p:nvPr/>
          </p:nvSpPr>
          <p:spPr>
            <a:xfrm>
              <a:off x="1772875" y="484350"/>
              <a:ext cx="2335550" cy="1097225"/>
            </a:xfrm>
            <a:custGeom>
              <a:avLst/>
              <a:gdLst/>
              <a:ahLst/>
              <a:cxnLst/>
              <a:rect l="l" t="t" r="r" b="b"/>
              <a:pathLst>
                <a:path w="93422" h="43889" extrusionOk="0">
                  <a:moveTo>
                    <a:pt x="18067" y="1"/>
                  </a:moveTo>
                  <a:cubicBezTo>
                    <a:pt x="16321" y="1"/>
                    <a:pt x="14554" y="234"/>
                    <a:pt x="12803" y="773"/>
                  </a:cubicBezTo>
                  <a:cubicBezTo>
                    <a:pt x="51" y="4691"/>
                    <a:pt x="0" y="16048"/>
                    <a:pt x="3321" y="22221"/>
                  </a:cubicBezTo>
                  <a:cubicBezTo>
                    <a:pt x="6400" y="27945"/>
                    <a:pt x="26880" y="43888"/>
                    <a:pt x="54194" y="43888"/>
                  </a:cubicBezTo>
                  <a:cubicBezTo>
                    <a:pt x="56341" y="43888"/>
                    <a:pt x="58529" y="43790"/>
                    <a:pt x="60755" y="43580"/>
                  </a:cubicBezTo>
                  <a:cubicBezTo>
                    <a:pt x="88097" y="41006"/>
                    <a:pt x="93421" y="11561"/>
                    <a:pt x="78844" y="6237"/>
                  </a:cubicBezTo>
                  <a:cubicBezTo>
                    <a:pt x="76737" y="5468"/>
                    <a:pt x="74860" y="5154"/>
                    <a:pt x="73127" y="5154"/>
                  </a:cubicBezTo>
                  <a:cubicBezTo>
                    <a:pt x="69230" y="5154"/>
                    <a:pt x="66058" y="6745"/>
                    <a:pt x="62619" y="8341"/>
                  </a:cubicBezTo>
                  <a:cubicBezTo>
                    <a:pt x="59172" y="9935"/>
                    <a:pt x="55447" y="11529"/>
                    <a:pt x="50450" y="11529"/>
                  </a:cubicBezTo>
                  <a:cubicBezTo>
                    <a:pt x="49327" y="11529"/>
                    <a:pt x="48139" y="11448"/>
                    <a:pt x="46875" y="11269"/>
                  </a:cubicBezTo>
                  <a:cubicBezTo>
                    <a:pt x="43085" y="10724"/>
                    <a:pt x="39485" y="9241"/>
                    <a:pt x="36392" y="6998"/>
                  </a:cubicBezTo>
                  <a:cubicBezTo>
                    <a:pt x="32631" y="4274"/>
                    <a:pt x="25545" y="1"/>
                    <a:pt x="18067"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0;p40">
              <a:extLst>
                <a:ext uri="{FF2B5EF4-FFF2-40B4-BE49-F238E27FC236}">
                  <a16:creationId xmlns:a16="http://schemas.microsoft.com/office/drawing/2014/main" id="{48C227DB-9E96-D68B-36E2-3B0A876CD4F8}"/>
                </a:ext>
              </a:extLst>
            </p:cNvPr>
            <p:cNvSpPr/>
            <p:nvPr/>
          </p:nvSpPr>
          <p:spPr>
            <a:xfrm>
              <a:off x="2402525" y="428325"/>
              <a:ext cx="77975" cy="72450"/>
            </a:xfrm>
            <a:custGeom>
              <a:avLst/>
              <a:gdLst/>
              <a:ahLst/>
              <a:cxnLst/>
              <a:rect l="l" t="t" r="r" b="b"/>
              <a:pathLst>
                <a:path w="3119" h="2898" extrusionOk="0">
                  <a:moveTo>
                    <a:pt x="1563" y="1"/>
                  </a:moveTo>
                  <a:cubicBezTo>
                    <a:pt x="875" y="1"/>
                    <a:pt x="265" y="500"/>
                    <a:pt x="141" y="1202"/>
                  </a:cubicBezTo>
                  <a:cubicBezTo>
                    <a:pt x="1" y="1988"/>
                    <a:pt x="521" y="2735"/>
                    <a:pt x="1307" y="2875"/>
                  </a:cubicBezTo>
                  <a:cubicBezTo>
                    <a:pt x="1391" y="2890"/>
                    <a:pt x="1475" y="2897"/>
                    <a:pt x="1558" y="2897"/>
                  </a:cubicBezTo>
                  <a:cubicBezTo>
                    <a:pt x="2248" y="2897"/>
                    <a:pt x="2867" y="2398"/>
                    <a:pt x="2980" y="1696"/>
                  </a:cubicBezTo>
                  <a:cubicBezTo>
                    <a:pt x="3119" y="910"/>
                    <a:pt x="2600" y="163"/>
                    <a:pt x="1814" y="23"/>
                  </a:cubicBezTo>
                  <a:cubicBezTo>
                    <a:pt x="1730" y="8"/>
                    <a:pt x="1646" y="1"/>
                    <a:pt x="156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1;p40">
              <a:extLst>
                <a:ext uri="{FF2B5EF4-FFF2-40B4-BE49-F238E27FC236}">
                  <a16:creationId xmlns:a16="http://schemas.microsoft.com/office/drawing/2014/main" id="{5C31EAB6-962E-9225-4DAB-7ECB5583F028}"/>
                </a:ext>
              </a:extLst>
            </p:cNvPr>
            <p:cNvSpPr/>
            <p:nvPr/>
          </p:nvSpPr>
          <p:spPr>
            <a:xfrm>
              <a:off x="3820650" y="601275"/>
              <a:ext cx="51675" cy="51700"/>
            </a:xfrm>
            <a:custGeom>
              <a:avLst/>
              <a:gdLst/>
              <a:ahLst/>
              <a:cxnLst/>
              <a:rect l="l" t="t" r="r" b="b"/>
              <a:pathLst>
                <a:path w="2067" h="2068" extrusionOk="0">
                  <a:moveTo>
                    <a:pt x="1040" y="1"/>
                  </a:moveTo>
                  <a:cubicBezTo>
                    <a:pt x="457" y="1"/>
                    <a:pt x="0" y="457"/>
                    <a:pt x="0" y="1040"/>
                  </a:cubicBezTo>
                  <a:cubicBezTo>
                    <a:pt x="0" y="1611"/>
                    <a:pt x="457" y="2067"/>
                    <a:pt x="1040" y="2067"/>
                  </a:cubicBezTo>
                  <a:cubicBezTo>
                    <a:pt x="1610" y="2067"/>
                    <a:pt x="2066" y="1611"/>
                    <a:pt x="2066" y="1040"/>
                  </a:cubicBezTo>
                  <a:cubicBezTo>
                    <a:pt x="2066" y="457"/>
                    <a:pt x="1610"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2;p40">
              <a:extLst>
                <a:ext uri="{FF2B5EF4-FFF2-40B4-BE49-F238E27FC236}">
                  <a16:creationId xmlns:a16="http://schemas.microsoft.com/office/drawing/2014/main" id="{15BDF7B9-321C-8F8D-658A-09782E41A70C}"/>
                </a:ext>
              </a:extLst>
            </p:cNvPr>
            <p:cNvSpPr/>
            <p:nvPr/>
          </p:nvSpPr>
          <p:spPr>
            <a:xfrm>
              <a:off x="2341675" y="413300"/>
              <a:ext cx="47275" cy="43550"/>
            </a:xfrm>
            <a:custGeom>
              <a:avLst/>
              <a:gdLst/>
              <a:ahLst/>
              <a:cxnLst/>
              <a:rect l="l" t="t" r="r" b="b"/>
              <a:pathLst>
                <a:path w="1891" h="1742" extrusionOk="0">
                  <a:moveTo>
                    <a:pt x="933" y="1"/>
                  </a:moveTo>
                  <a:cubicBezTo>
                    <a:pt x="524" y="1"/>
                    <a:pt x="158" y="298"/>
                    <a:pt x="90" y="725"/>
                  </a:cubicBezTo>
                  <a:cubicBezTo>
                    <a:pt x="1" y="1195"/>
                    <a:pt x="318" y="1651"/>
                    <a:pt x="800" y="1727"/>
                  </a:cubicBezTo>
                  <a:cubicBezTo>
                    <a:pt x="853" y="1737"/>
                    <a:pt x="905" y="1742"/>
                    <a:pt x="957" y="1742"/>
                  </a:cubicBezTo>
                  <a:cubicBezTo>
                    <a:pt x="1367" y="1742"/>
                    <a:pt x="1733" y="1445"/>
                    <a:pt x="1801" y="1017"/>
                  </a:cubicBezTo>
                  <a:cubicBezTo>
                    <a:pt x="1890" y="548"/>
                    <a:pt x="1573" y="91"/>
                    <a:pt x="1091" y="15"/>
                  </a:cubicBezTo>
                  <a:cubicBezTo>
                    <a:pt x="1038" y="5"/>
                    <a:pt x="985" y="1"/>
                    <a:pt x="93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3;p40">
              <a:extLst>
                <a:ext uri="{FF2B5EF4-FFF2-40B4-BE49-F238E27FC236}">
                  <a16:creationId xmlns:a16="http://schemas.microsoft.com/office/drawing/2014/main" id="{F602B6ED-D064-2E80-3884-C104EFBFB78F}"/>
                </a:ext>
              </a:extLst>
            </p:cNvPr>
            <p:cNvSpPr/>
            <p:nvPr/>
          </p:nvSpPr>
          <p:spPr>
            <a:xfrm>
              <a:off x="1771275" y="1014500"/>
              <a:ext cx="52000" cy="51700"/>
            </a:xfrm>
            <a:custGeom>
              <a:avLst/>
              <a:gdLst/>
              <a:ahLst/>
              <a:cxnLst/>
              <a:rect l="l" t="t" r="r" b="b"/>
              <a:pathLst>
                <a:path w="2080" h="2068" extrusionOk="0">
                  <a:moveTo>
                    <a:pt x="1040" y="1"/>
                  </a:moveTo>
                  <a:cubicBezTo>
                    <a:pt x="470" y="1"/>
                    <a:pt x="0" y="457"/>
                    <a:pt x="0" y="1028"/>
                  </a:cubicBezTo>
                  <a:cubicBezTo>
                    <a:pt x="0" y="1611"/>
                    <a:pt x="470" y="2067"/>
                    <a:pt x="1040" y="2067"/>
                  </a:cubicBezTo>
                  <a:cubicBezTo>
                    <a:pt x="1611" y="2067"/>
                    <a:pt x="2079" y="1611"/>
                    <a:pt x="2079" y="1028"/>
                  </a:cubicBezTo>
                  <a:cubicBezTo>
                    <a:pt x="2079" y="457"/>
                    <a:pt x="1611" y="1"/>
                    <a:pt x="104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4;p40">
              <a:extLst>
                <a:ext uri="{FF2B5EF4-FFF2-40B4-BE49-F238E27FC236}">
                  <a16:creationId xmlns:a16="http://schemas.microsoft.com/office/drawing/2014/main" id="{426EA388-BBF0-D1A5-1ADF-CD3C22FEBEA0}"/>
                </a:ext>
              </a:extLst>
            </p:cNvPr>
            <p:cNvSpPr/>
            <p:nvPr/>
          </p:nvSpPr>
          <p:spPr>
            <a:xfrm>
              <a:off x="3737625" y="1247600"/>
              <a:ext cx="321650" cy="276200"/>
            </a:xfrm>
            <a:custGeom>
              <a:avLst/>
              <a:gdLst/>
              <a:ahLst/>
              <a:cxnLst/>
              <a:rect l="l" t="t" r="r" b="b"/>
              <a:pathLst>
                <a:path w="12866" h="11048" extrusionOk="0">
                  <a:moveTo>
                    <a:pt x="10515" y="1"/>
                  </a:moveTo>
                  <a:cubicBezTo>
                    <a:pt x="9549" y="1"/>
                    <a:pt x="8172" y="845"/>
                    <a:pt x="6642" y="3214"/>
                  </a:cubicBezTo>
                  <a:cubicBezTo>
                    <a:pt x="4119" y="7130"/>
                    <a:pt x="0" y="10223"/>
                    <a:pt x="0" y="10223"/>
                  </a:cubicBezTo>
                  <a:lnTo>
                    <a:pt x="381" y="10490"/>
                  </a:lnTo>
                  <a:lnTo>
                    <a:pt x="570" y="10629"/>
                  </a:lnTo>
                  <a:lnTo>
                    <a:pt x="1141" y="11047"/>
                  </a:lnTo>
                  <a:cubicBezTo>
                    <a:pt x="1141" y="11047"/>
                    <a:pt x="12866" y="6484"/>
                    <a:pt x="11902" y="1223"/>
                  </a:cubicBezTo>
                  <a:cubicBezTo>
                    <a:pt x="11775" y="517"/>
                    <a:pt x="11271" y="1"/>
                    <a:pt x="105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5;p40">
              <a:extLst>
                <a:ext uri="{FF2B5EF4-FFF2-40B4-BE49-F238E27FC236}">
                  <a16:creationId xmlns:a16="http://schemas.microsoft.com/office/drawing/2014/main" id="{75EDB89F-CC9E-0252-6CF4-1D6480F4CFDF}"/>
                </a:ext>
              </a:extLst>
            </p:cNvPr>
            <p:cNvSpPr/>
            <p:nvPr/>
          </p:nvSpPr>
          <p:spPr>
            <a:xfrm>
              <a:off x="3747125" y="1318800"/>
              <a:ext cx="229125" cy="194525"/>
            </a:xfrm>
            <a:custGeom>
              <a:avLst/>
              <a:gdLst/>
              <a:ahLst/>
              <a:cxnLst/>
              <a:rect l="l" t="t" r="r" b="b"/>
              <a:pathLst>
                <a:path w="9165" h="7781" extrusionOk="0">
                  <a:moveTo>
                    <a:pt x="9042" y="0"/>
                  </a:moveTo>
                  <a:cubicBezTo>
                    <a:pt x="9006" y="0"/>
                    <a:pt x="8972" y="14"/>
                    <a:pt x="8950" y="36"/>
                  </a:cubicBezTo>
                  <a:cubicBezTo>
                    <a:pt x="8950" y="48"/>
                    <a:pt x="7885" y="1380"/>
                    <a:pt x="6173" y="3002"/>
                  </a:cubicBezTo>
                  <a:cubicBezTo>
                    <a:pt x="4728" y="4397"/>
                    <a:pt x="2510" y="6273"/>
                    <a:pt x="1" y="7642"/>
                  </a:cubicBezTo>
                  <a:lnTo>
                    <a:pt x="190" y="7781"/>
                  </a:lnTo>
                  <a:cubicBezTo>
                    <a:pt x="2700" y="6412"/>
                    <a:pt x="4880" y="4549"/>
                    <a:pt x="6325" y="3167"/>
                  </a:cubicBezTo>
                  <a:cubicBezTo>
                    <a:pt x="8049" y="1519"/>
                    <a:pt x="9114" y="188"/>
                    <a:pt x="9127" y="175"/>
                  </a:cubicBezTo>
                  <a:cubicBezTo>
                    <a:pt x="9165" y="138"/>
                    <a:pt x="9153" y="62"/>
                    <a:pt x="9114" y="23"/>
                  </a:cubicBezTo>
                  <a:cubicBezTo>
                    <a:pt x="9093" y="7"/>
                    <a:pt x="9067" y="0"/>
                    <a:pt x="9042"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66;p40">
              <a:extLst>
                <a:ext uri="{FF2B5EF4-FFF2-40B4-BE49-F238E27FC236}">
                  <a16:creationId xmlns:a16="http://schemas.microsoft.com/office/drawing/2014/main" id="{614F8377-0713-DC2D-5066-C191ACE6EC85}"/>
                </a:ext>
              </a:extLst>
            </p:cNvPr>
            <p:cNvSpPr/>
            <p:nvPr/>
          </p:nvSpPr>
          <p:spPr>
            <a:xfrm>
              <a:off x="3660600" y="1324125"/>
              <a:ext cx="520350" cy="267150"/>
            </a:xfrm>
            <a:custGeom>
              <a:avLst/>
              <a:gdLst/>
              <a:ahLst/>
              <a:cxnLst/>
              <a:rect l="l" t="t" r="r" b="b"/>
              <a:pathLst>
                <a:path w="20814" h="10686" extrusionOk="0">
                  <a:moveTo>
                    <a:pt x="18282" y="1"/>
                  </a:moveTo>
                  <a:cubicBezTo>
                    <a:pt x="16921" y="1"/>
                    <a:pt x="14972" y="721"/>
                    <a:pt x="12448" y="2663"/>
                  </a:cubicBezTo>
                  <a:cubicBezTo>
                    <a:pt x="7112" y="6782"/>
                    <a:pt x="1" y="9013"/>
                    <a:pt x="1" y="9013"/>
                  </a:cubicBezTo>
                  <a:lnTo>
                    <a:pt x="381" y="9570"/>
                  </a:lnTo>
                  <a:lnTo>
                    <a:pt x="584" y="9862"/>
                  </a:lnTo>
                  <a:lnTo>
                    <a:pt x="1155" y="10686"/>
                  </a:lnTo>
                  <a:cubicBezTo>
                    <a:pt x="1155" y="10686"/>
                    <a:pt x="19357" y="10141"/>
                    <a:pt x="20599" y="2510"/>
                  </a:cubicBezTo>
                  <a:cubicBezTo>
                    <a:pt x="20813" y="1191"/>
                    <a:pt x="20033" y="1"/>
                    <a:pt x="18282"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7;p40">
              <a:extLst>
                <a:ext uri="{FF2B5EF4-FFF2-40B4-BE49-F238E27FC236}">
                  <a16:creationId xmlns:a16="http://schemas.microsoft.com/office/drawing/2014/main" id="{566F8B82-08DF-0104-8E3C-B3706ABD6D78}"/>
                </a:ext>
              </a:extLst>
            </p:cNvPr>
            <p:cNvSpPr/>
            <p:nvPr/>
          </p:nvSpPr>
          <p:spPr>
            <a:xfrm>
              <a:off x="3670100" y="1411875"/>
              <a:ext cx="404400" cy="158825"/>
            </a:xfrm>
            <a:custGeom>
              <a:avLst/>
              <a:gdLst/>
              <a:ahLst/>
              <a:cxnLst/>
              <a:rect l="l" t="t" r="r" b="b"/>
              <a:pathLst>
                <a:path w="16176" h="6353" extrusionOk="0">
                  <a:moveTo>
                    <a:pt x="15987" y="0"/>
                  </a:moveTo>
                  <a:cubicBezTo>
                    <a:pt x="15959" y="0"/>
                    <a:pt x="15932" y="9"/>
                    <a:pt x="15910" y="27"/>
                  </a:cubicBezTo>
                  <a:cubicBezTo>
                    <a:pt x="15884" y="40"/>
                    <a:pt x="13792" y="1320"/>
                    <a:pt x="10674" y="2727"/>
                  </a:cubicBezTo>
                  <a:cubicBezTo>
                    <a:pt x="8025" y="3919"/>
                    <a:pt x="4096" y="5414"/>
                    <a:pt x="1" y="6060"/>
                  </a:cubicBezTo>
                  <a:lnTo>
                    <a:pt x="204" y="6352"/>
                  </a:lnTo>
                  <a:cubicBezTo>
                    <a:pt x="4273" y="5693"/>
                    <a:pt x="8164" y="4198"/>
                    <a:pt x="10814" y="3018"/>
                  </a:cubicBezTo>
                  <a:cubicBezTo>
                    <a:pt x="13944" y="1612"/>
                    <a:pt x="16048" y="306"/>
                    <a:pt x="16074" y="293"/>
                  </a:cubicBezTo>
                  <a:cubicBezTo>
                    <a:pt x="16150" y="243"/>
                    <a:pt x="16175" y="153"/>
                    <a:pt x="16125" y="77"/>
                  </a:cubicBezTo>
                  <a:cubicBezTo>
                    <a:pt x="16092" y="28"/>
                    <a:pt x="16038" y="0"/>
                    <a:pt x="1598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8;p40">
              <a:extLst>
                <a:ext uri="{FF2B5EF4-FFF2-40B4-BE49-F238E27FC236}">
                  <a16:creationId xmlns:a16="http://schemas.microsoft.com/office/drawing/2014/main" id="{D7BD7220-13D7-AEB2-496B-FB23B2A40F23}"/>
                </a:ext>
              </a:extLst>
            </p:cNvPr>
            <p:cNvSpPr/>
            <p:nvPr/>
          </p:nvSpPr>
          <p:spPr>
            <a:xfrm>
              <a:off x="3383975" y="238125"/>
              <a:ext cx="418325" cy="118850"/>
            </a:xfrm>
            <a:custGeom>
              <a:avLst/>
              <a:gdLst/>
              <a:ahLst/>
              <a:cxnLst/>
              <a:rect l="l" t="t" r="r" b="b"/>
              <a:pathLst>
                <a:path w="16733" h="4754" extrusionOk="0">
                  <a:moveTo>
                    <a:pt x="10077" y="0"/>
                  </a:moveTo>
                  <a:cubicBezTo>
                    <a:pt x="8936" y="0"/>
                    <a:pt x="7961" y="647"/>
                    <a:pt x="7454" y="1585"/>
                  </a:cubicBezTo>
                  <a:cubicBezTo>
                    <a:pt x="7225" y="1509"/>
                    <a:pt x="6972" y="1470"/>
                    <a:pt x="6705" y="1470"/>
                  </a:cubicBezTo>
                  <a:cubicBezTo>
                    <a:pt x="5755" y="1470"/>
                    <a:pt x="4918" y="1977"/>
                    <a:pt x="4474" y="2751"/>
                  </a:cubicBezTo>
                  <a:cubicBezTo>
                    <a:pt x="4132" y="2408"/>
                    <a:pt x="3663" y="2193"/>
                    <a:pt x="3144" y="2193"/>
                  </a:cubicBezTo>
                  <a:cubicBezTo>
                    <a:pt x="2383" y="2193"/>
                    <a:pt x="1724" y="2662"/>
                    <a:pt x="1432" y="3321"/>
                  </a:cubicBezTo>
                  <a:lnTo>
                    <a:pt x="710" y="3321"/>
                  </a:lnTo>
                  <a:cubicBezTo>
                    <a:pt x="519" y="3321"/>
                    <a:pt x="342" y="3410"/>
                    <a:pt x="203" y="3537"/>
                  </a:cubicBezTo>
                  <a:cubicBezTo>
                    <a:pt x="76" y="3664"/>
                    <a:pt x="0" y="3841"/>
                    <a:pt x="0" y="4044"/>
                  </a:cubicBezTo>
                  <a:cubicBezTo>
                    <a:pt x="0" y="4437"/>
                    <a:pt x="317" y="4754"/>
                    <a:pt x="710" y="4754"/>
                  </a:cubicBezTo>
                  <a:lnTo>
                    <a:pt x="16022" y="4754"/>
                  </a:lnTo>
                  <a:cubicBezTo>
                    <a:pt x="16212" y="4754"/>
                    <a:pt x="16389" y="4678"/>
                    <a:pt x="16529" y="4551"/>
                  </a:cubicBezTo>
                  <a:cubicBezTo>
                    <a:pt x="16656" y="4411"/>
                    <a:pt x="16732" y="4234"/>
                    <a:pt x="16732" y="4044"/>
                  </a:cubicBezTo>
                  <a:cubicBezTo>
                    <a:pt x="16732" y="3651"/>
                    <a:pt x="16415" y="3321"/>
                    <a:pt x="16022" y="3321"/>
                  </a:cubicBezTo>
                  <a:lnTo>
                    <a:pt x="15553" y="3321"/>
                  </a:lnTo>
                  <a:cubicBezTo>
                    <a:pt x="15338" y="2548"/>
                    <a:pt x="14615" y="1977"/>
                    <a:pt x="13766" y="1977"/>
                  </a:cubicBezTo>
                  <a:cubicBezTo>
                    <a:pt x="13462" y="1977"/>
                    <a:pt x="13183" y="2053"/>
                    <a:pt x="12929" y="2180"/>
                  </a:cubicBezTo>
                  <a:cubicBezTo>
                    <a:pt x="12587" y="926"/>
                    <a:pt x="11434" y="0"/>
                    <a:pt x="10077"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9;p40">
              <a:extLst>
                <a:ext uri="{FF2B5EF4-FFF2-40B4-BE49-F238E27FC236}">
                  <a16:creationId xmlns:a16="http://schemas.microsoft.com/office/drawing/2014/main" id="{0EC9D832-D056-99EA-17E5-DCC659C8D437}"/>
                </a:ext>
              </a:extLst>
            </p:cNvPr>
            <p:cNvSpPr/>
            <p:nvPr/>
          </p:nvSpPr>
          <p:spPr>
            <a:xfrm>
              <a:off x="1964275" y="259350"/>
              <a:ext cx="270325" cy="76725"/>
            </a:xfrm>
            <a:custGeom>
              <a:avLst/>
              <a:gdLst/>
              <a:ahLst/>
              <a:cxnLst/>
              <a:rect l="l" t="t" r="r" b="b"/>
              <a:pathLst>
                <a:path w="10813" h="3069" extrusionOk="0">
                  <a:moveTo>
                    <a:pt x="6516" y="1"/>
                  </a:moveTo>
                  <a:cubicBezTo>
                    <a:pt x="5781" y="1"/>
                    <a:pt x="5147" y="406"/>
                    <a:pt x="4817" y="1015"/>
                  </a:cubicBezTo>
                  <a:cubicBezTo>
                    <a:pt x="4665" y="964"/>
                    <a:pt x="4500" y="939"/>
                    <a:pt x="4336" y="939"/>
                  </a:cubicBezTo>
                  <a:cubicBezTo>
                    <a:pt x="3714" y="939"/>
                    <a:pt x="3182" y="1268"/>
                    <a:pt x="2891" y="1762"/>
                  </a:cubicBezTo>
                  <a:cubicBezTo>
                    <a:pt x="2675" y="1547"/>
                    <a:pt x="2370" y="1407"/>
                    <a:pt x="2041" y="1407"/>
                  </a:cubicBezTo>
                  <a:cubicBezTo>
                    <a:pt x="1534" y="1407"/>
                    <a:pt x="1116" y="1712"/>
                    <a:pt x="925" y="2143"/>
                  </a:cubicBezTo>
                  <a:lnTo>
                    <a:pt x="457" y="2143"/>
                  </a:lnTo>
                  <a:cubicBezTo>
                    <a:pt x="330" y="2143"/>
                    <a:pt x="215" y="2193"/>
                    <a:pt x="127" y="2282"/>
                  </a:cubicBezTo>
                  <a:cubicBezTo>
                    <a:pt x="51" y="2358"/>
                    <a:pt x="0" y="2472"/>
                    <a:pt x="0" y="2612"/>
                  </a:cubicBezTo>
                  <a:cubicBezTo>
                    <a:pt x="0" y="2866"/>
                    <a:pt x="203" y="3068"/>
                    <a:pt x="457" y="3068"/>
                  </a:cubicBezTo>
                  <a:lnTo>
                    <a:pt x="10356" y="3068"/>
                  </a:lnTo>
                  <a:cubicBezTo>
                    <a:pt x="10483" y="3068"/>
                    <a:pt x="10597" y="3018"/>
                    <a:pt x="10686" y="2928"/>
                  </a:cubicBezTo>
                  <a:cubicBezTo>
                    <a:pt x="10762" y="2852"/>
                    <a:pt x="10812" y="2739"/>
                    <a:pt x="10812" y="2612"/>
                  </a:cubicBezTo>
                  <a:cubicBezTo>
                    <a:pt x="10812" y="2345"/>
                    <a:pt x="10610" y="2143"/>
                    <a:pt x="10356" y="2143"/>
                  </a:cubicBezTo>
                  <a:lnTo>
                    <a:pt x="10065" y="2143"/>
                  </a:lnTo>
                  <a:cubicBezTo>
                    <a:pt x="9913" y="1635"/>
                    <a:pt x="9443" y="1268"/>
                    <a:pt x="8899" y="1268"/>
                  </a:cubicBezTo>
                  <a:cubicBezTo>
                    <a:pt x="8708" y="1268"/>
                    <a:pt x="8519" y="1319"/>
                    <a:pt x="8353" y="1395"/>
                  </a:cubicBezTo>
                  <a:cubicBezTo>
                    <a:pt x="8138" y="596"/>
                    <a:pt x="7390" y="1"/>
                    <a:pt x="6516"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0;p40">
              <a:extLst>
                <a:ext uri="{FF2B5EF4-FFF2-40B4-BE49-F238E27FC236}">
                  <a16:creationId xmlns:a16="http://schemas.microsoft.com/office/drawing/2014/main" id="{D829458D-B013-3E24-E8E3-5D6102685DB6}"/>
                </a:ext>
              </a:extLst>
            </p:cNvPr>
            <p:cNvSpPr/>
            <p:nvPr/>
          </p:nvSpPr>
          <p:spPr>
            <a:xfrm>
              <a:off x="3828250" y="452675"/>
              <a:ext cx="270325" cy="76700"/>
            </a:xfrm>
            <a:custGeom>
              <a:avLst/>
              <a:gdLst/>
              <a:ahLst/>
              <a:cxnLst/>
              <a:rect l="l" t="t" r="r" b="b"/>
              <a:pathLst>
                <a:path w="10813" h="3068" extrusionOk="0">
                  <a:moveTo>
                    <a:pt x="6516" y="0"/>
                  </a:moveTo>
                  <a:cubicBezTo>
                    <a:pt x="5781" y="0"/>
                    <a:pt x="5147" y="406"/>
                    <a:pt x="4817" y="1014"/>
                  </a:cubicBezTo>
                  <a:cubicBezTo>
                    <a:pt x="4665" y="976"/>
                    <a:pt x="4500" y="950"/>
                    <a:pt x="4336" y="950"/>
                  </a:cubicBezTo>
                  <a:cubicBezTo>
                    <a:pt x="3714" y="950"/>
                    <a:pt x="3182" y="1280"/>
                    <a:pt x="2891" y="1775"/>
                  </a:cubicBezTo>
                  <a:cubicBezTo>
                    <a:pt x="2675" y="1547"/>
                    <a:pt x="2371" y="1420"/>
                    <a:pt x="2029" y="1420"/>
                  </a:cubicBezTo>
                  <a:cubicBezTo>
                    <a:pt x="1534" y="1420"/>
                    <a:pt x="1103" y="1711"/>
                    <a:pt x="925" y="2142"/>
                  </a:cubicBezTo>
                  <a:lnTo>
                    <a:pt x="457" y="2142"/>
                  </a:lnTo>
                  <a:cubicBezTo>
                    <a:pt x="330" y="2142"/>
                    <a:pt x="216" y="2192"/>
                    <a:pt x="127" y="2282"/>
                  </a:cubicBezTo>
                  <a:cubicBezTo>
                    <a:pt x="51" y="2370"/>
                    <a:pt x="1" y="2485"/>
                    <a:pt x="1" y="2611"/>
                  </a:cubicBezTo>
                  <a:cubicBezTo>
                    <a:pt x="1" y="2865"/>
                    <a:pt x="203" y="3068"/>
                    <a:pt x="457" y="3068"/>
                  </a:cubicBezTo>
                  <a:lnTo>
                    <a:pt x="10356" y="3068"/>
                  </a:lnTo>
                  <a:cubicBezTo>
                    <a:pt x="10483" y="3068"/>
                    <a:pt x="10598" y="3017"/>
                    <a:pt x="10686" y="2941"/>
                  </a:cubicBezTo>
                  <a:cubicBezTo>
                    <a:pt x="10762" y="2852"/>
                    <a:pt x="10813" y="2738"/>
                    <a:pt x="10813" y="2611"/>
                  </a:cubicBezTo>
                  <a:cubicBezTo>
                    <a:pt x="10813" y="2358"/>
                    <a:pt x="10610" y="2142"/>
                    <a:pt x="10356" y="2142"/>
                  </a:cubicBezTo>
                  <a:lnTo>
                    <a:pt x="10052" y="2142"/>
                  </a:lnTo>
                  <a:cubicBezTo>
                    <a:pt x="9913" y="1648"/>
                    <a:pt x="9444" y="1280"/>
                    <a:pt x="8899" y="1280"/>
                  </a:cubicBezTo>
                  <a:cubicBezTo>
                    <a:pt x="8708" y="1280"/>
                    <a:pt x="8519" y="1318"/>
                    <a:pt x="8354" y="1407"/>
                  </a:cubicBezTo>
                  <a:cubicBezTo>
                    <a:pt x="8139" y="595"/>
                    <a:pt x="7390" y="0"/>
                    <a:pt x="651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1;p40">
              <a:extLst>
                <a:ext uri="{FF2B5EF4-FFF2-40B4-BE49-F238E27FC236}">
                  <a16:creationId xmlns:a16="http://schemas.microsoft.com/office/drawing/2014/main" id="{F4298A1D-583C-2AEC-B121-5E330F473006}"/>
                </a:ext>
              </a:extLst>
            </p:cNvPr>
            <p:cNvSpPr/>
            <p:nvPr/>
          </p:nvSpPr>
          <p:spPr>
            <a:xfrm>
              <a:off x="2835725" y="344600"/>
              <a:ext cx="330250" cy="93825"/>
            </a:xfrm>
            <a:custGeom>
              <a:avLst/>
              <a:gdLst/>
              <a:ahLst/>
              <a:cxnLst/>
              <a:rect l="l" t="t" r="r" b="b"/>
              <a:pathLst>
                <a:path w="13210" h="3753" extrusionOk="0">
                  <a:moveTo>
                    <a:pt x="7948" y="0"/>
                  </a:moveTo>
                  <a:cubicBezTo>
                    <a:pt x="7061" y="0"/>
                    <a:pt x="6288" y="507"/>
                    <a:pt x="5895" y="1242"/>
                  </a:cubicBezTo>
                  <a:cubicBezTo>
                    <a:pt x="5705" y="1192"/>
                    <a:pt x="5502" y="1154"/>
                    <a:pt x="5299" y="1154"/>
                  </a:cubicBezTo>
                  <a:cubicBezTo>
                    <a:pt x="4539" y="1154"/>
                    <a:pt x="3892" y="1560"/>
                    <a:pt x="3537" y="2168"/>
                  </a:cubicBezTo>
                  <a:cubicBezTo>
                    <a:pt x="3271" y="1901"/>
                    <a:pt x="2891" y="1737"/>
                    <a:pt x="2485" y="1737"/>
                  </a:cubicBezTo>
                  <a:cubicBezTo>
                    <a:pt x="1877" y="1737"/>
                    <a:pt x="1357" y="2104"/>
                    <a:pt x="1142" y="2624"/>
                  </a:cubicBezTo>
                  <a:lnTo>
                    <a:pt x="571" y="2624"/>
                  </a:lnTo>
                  <a:cubicBezTo>
                    <a:pt x="407" y="2624"/>
                    <a:pt x="267" y="2687"/>
                    <a:pt x="165" y="2789"/>
                  </a:cubicBezTo>
                  <a:cubicBezTo>
                    <a:pt x="64" y="2890"/>
                    <a:pt x="1" y="3030"/>
                    <a:pt x="1" y="3182"/>
                  </a:cubicBezTo>
                  <a:cubicBezTo>
                    <a:pt x="1" y="3499"/>
                    <a:pt x="255" y="3752"/>
                    <a:pt x="571" y="3752"/>
                  </a:cubicBezTo>
                  <a:lnTo>
                    <a:pt x="12638" y="3752"/>
                  </a:lnTo>
                  <a:cubicBezTo>
                    <a:pt x="12804" y="3752"/>
                    <a:pt x="12942" y="3689"/>
                    <a:pt x="13044" y="3588"/>
                  </a:cubicBezTo>
                  <a:cubicBezTo>
                    <a:pt x="13145" y="3486"/>
                    <a:pt x="13209" y="3347"/>
                    <a:pt x="13209" y="3182"/>
                  </a:cubicBezTo>
                  <a:cubicBezTo>
                    <a:pt x="13209" y="2878"/>
                    <a:pt x="12956" y="2624"/>
                    <a:pt x="12638" y="2624"/>
                  </a:cubicBezTo>
                  <a:lnTo>
                    <a:pt x="12283" y="2624"/>
                  </a:lnTo>
                  <a:cubicBezTo>
                    <a:pt x="12106" y="2016"/>
                    <a:pt x="11536" y="1560"/>
                    <a:pt x="10864" y="1560"/>
                  </a:cubicBezTo>
                  <a:cubicBezTo>
                    <a:pt x="10623" y="1560"/>
                    <a:pt x="10407" y="1623"/>
                    <a:pt x="10205" y="1712"/>
                  </a:cubicBezTo>
                  <a:cubicBezTo>
                    <a:pt x="9939" y="735"/>
                    <a:pt x="9026" y="0"/>
                    <a:pt x="7948"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2;p40">
              <a:extLst>
                <a:ext uri="{FF2B5EF4-FFF2-40B4-BE49-F238E27FC236}">
                  <a16:creationId xmlns:a16="http://schemas.microsoft.com/office/drawing/2014/main" id="{CF577EC0-3F86-2454-707B-9F7136E1D267}"/>
                </a:ext>
              </a:extLst>
            </p:cNvPr>
            <p:cNvSpPr/>
            <p:nvPr/>
          </p:nvSpPr>
          <p:spPr>
            <a:xfrm>
              <a:off x="2670000" y="438775"/>
              <a:ext cx="246550" cy="293725"/>
            </a:xfrm>
            <a:custGeom>
              <a:avLst/>
              <a:gdLst/>
              <a:ahLst/>
              <a:cxnLst/>
              <a:rect l="l" t="t" r="r" b="b"/>
              <a:pathLst>
                <a:path w="9862" h="11749" extrusionOk="0">
                  <a:moveTo>
                    <a:pt x="3255" y="1"/>
                  </a:moveTo>
                  <a:cubicBezTo>
                    <a:pt x="2779" y="1"/>
                    <a:pt x="2377" y="286"/>
                    <a:pt x="2143" y="734"/>
                  </a:cubicBezTo>
                  <a:cubicBezTo>
                    <a:pt x="0" y="4903"/>
                    <a:pt x="8696" y="11748"/>
                    <a:pt x="8696" y="11748"/>
                  </a:cubicBezTo>
                  <a:lnTo>
                    <a:pt x="9267" y="11559"/>
                  </a:lnTo>
                  <a:lnTo>
                    <a:pt x="9469" y="11483"/>
                  </a:lnTo>
                  <a:lnTo>
                    <a:pt x="9862" y="11356"/>
                  </a:lnTo>
                  <a:cubicBezTo>
                    <a:pt x="9862" y="11356"/>
                    <a:pt x="7188" y="7692"/>
                    <a:pt x="6072" y="3750"/>
                  </a:cubicBezTo>
                  <a:cubicBezTo>
                    <a:pt x="5281" y="988"/>
                    <a:pt x="4140" y="1"/>
                    <a:pt x="325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3;p40">
              <a:extLst>
                <a:ext uri="{FF2B5EF4-FFF2-40B4-BE49-F238E27FC236}">
                  <a16:creationId xmlns:a16="http://schemas.microsoft.com/office/drawing/2014/main" id="{C002C536-F219-F704-8DA0-9876FC586F2A}"/>
                </a:ext>
              </a:extLst>
            </p:cNvPr>
            <p:cNvSpPr/>
            <p:nvPr/>
          </p:nvSpPr>
          <p:spPr>
            <a:xfrm>
              <a:off x="2762225" y="506925"/>
              <a:ext cx="144525" cy="220825"/>
            </a:xfrm>
            <a:custGeom>
              <a:avLst/>
              <a:gdLst/>
              <a:ahLst/>
              <a:cxnLst/>
              <a:rect l="l" t="t" r="r" b="b"/>
              <a:pathLst>
                <a:path w="5781" h="8833" extrusionOk="0">
                  <a:moveTo>
                    <a:pt x="117" y="0"/>
                  </a:moveTo>
                  <a:cubicBezTo>
                    <a:pt x="103" y="0"/>
                    <a:pt x="90" y="4"/>
                    <a:pt x="76" y="10"/>
                  </a:cubicBezTo>
                  <a:cubicBezTo>
                    <a:pt x="26" y="36"/>
                    <a:pt x="0" y="86"/>
                    <a:pt x="12" y="137"/>
                  </a:cubicBezTo>
                  <a:cubicBezTo>
                    <a:pt x="26" y="149"/>
                    <a:pt x="583" y="1544"/>
                    <a:pt x="1610" y="3369"/>
                  </a:cubicBezTo>
                  <a:cubicBezTo>
                    <a:pt x="2471" y="4903"/>
                    <a:pt x="3828" y="7033"/>
                    <a:pt x="5578" y="8833"/>
                  </a:cubicBezTo>
                  <a:lnTo>
                    <a:pt x="5780" y="8757"/>
                  </a:lnTo>
                  <a:cubicBezTo>
                    <a:pt x="4018" y="6969"/>
                    <a:pt x="2637" y="4814"/>
                    <a:pt x="1775" y="3267"/>
                  </a:cubicBezTo>
                  <a:cubicBezTo>
                    <a:pt x="761" y="1468"/>
                    <a:pt x="203" y="73"/>
                    <a:pt x="203" y="61"/>
                  </a:cubicBezTo>
                  <a:cubicBezTo>
                    <a:pt x="184" y="24"/>
                    <a:pt x="152" y="0"/>
                    <a:pt x="1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4;p40">
              <a:extLst>
                <a:ext uri="{FF2B5EF4-FFF2-40B4-BE49-F238E27FC236}">
                  <a16:creationId xmlns:a16="http://schemas.microsoft.com/office/drawing/2014/main" id="{64EB4621-DD1A-7885-CE7D-FED5776EDBAE}"/>
                </a:ext>
              </a:extLst>
            </p:cNvPr>
            <p:cNvSpPr/>
            <p:nvPr/>
          </p:nvSpPr>
          <p:spPr>
            <a:xfrm>
              <a:off x="2559400" y="471375"/>
              <a:ext cx="371425" cy="323875"/>
            </a:xfrm>
            <a:custGeom>
              <a:avLst/>
              <a:gdLst/>
              <a:ahLst/>
              <a:cxnLst/>
              <a:rect l="l" t="t" r="r" b="b"/>
              <a:pathLst>
                <a:path w="14857" h="12955" extrusionOk="0">
                  <a:moveTo>
                    <a:pt x="2534" y="1"/>
                  </a:moveTo>
                  <a:cubicBezTo>
                    <a:pt x="1513" y="1"/>
                    <a:pt x="862" y="704"/>
                    <a:pt x="736" y="1647"/>
                  </a:cubicBezTo>
                  <a:cubicBezTo>
                    <a:pt x="1" y="7086"/>
                    <a:pt x="9736" y="11472"/>
                    <a:pt x="13538" y="12954"/>
                  </a:cubicBezTo>
                  <a:cubicBezTo>
                    <a:pt x="13982" y="12396"/>
                    <a:pt x="14426" y="11839"/>
                    <a:pt x="14857" y="11256"/>
                  </a:cubicBezTo>
                  <a:cubicBezTo>
                    <a:pt x="12993" y="9798"/>
                    <a:pt x="9837" y="7086"/>
                    <a:pt x="7555" y="3866"/>
                  </a:cubicBezTo>
                  <a:cubicBezTo>
                    <a:pt x="5526" y="1020"/>
                    <a:pt x="3762" y="1"/>
                    <a:pt x="253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5;p40">
              <a:extLst>
                <a:ext uri="{FF2B5EF4-FFF2-40B4-BE49-F238E27FC236}">
                  <a16:creationId xmlns:a16="http://schemas.microsoft.com/office/drawing/2014/main" id="{8C6BAE50-5185-FD65-8D63-9D829B555E68}"/>
                </a:ext>
              </a:extLst>
            </p:cNvPr>
            <p:cNvSpPr/>
            <p:nvPr/>
          </p:nvSpPr>
          <p:spPr>
            <a:xfrm>
              <a:off x="2655400" y="560425"/>
              <a:ext cx="262750" cy="214875"/>
            </a:xfrm>
            <a:custGeom>
              <a:avLst/>
              <a:gdLst/>
              <a:ahLst/>
              <a:cxnLst/>
              <a:rect l="l" t="t" r="r" b="b"/>
              <a:pathLst>
                <a:path w="10510" h="8595" extrusionOk="0">
                  <a:moveTo>
                    <a:pt x="164" y="1"/>
                  </a:moveTo>
                  <a:cubicBezTo>
                    <a:pt x="130" y="1"/>
                    <a:pt x="94" y="13"/>
                    <a:pt x="65" y="37"/>
                  </a:cubicBezTo>
                  <a:cubicBezTo>
                    <a:pt x="14" y="88"/>
                    <a:pt x="1" y="177"/>
                    <a:pt x="52" y="240"/>
                  </a:cubicBezTo>
                  <a:cubicBezTo>
                    <a:pt x="65" y="253"/>
                    <a:pt x="1510" y="1888"/>
                    <a:pt x="3792" y="3879"/>
                  </a:cubicBezTo>
                  <a:cubicBezTo>
                    <a:pt x="5401" y="5285"/>
                    <a:pt x="7708" y="7098"/>
                    <a:pt x="10332" y="8594"/>
                  </a:cubicBezTo>
                  <a:cubicBezTo>
                    <a:pt x="10395" y="8518"/>
                    <a:pt x="10446" y="8442"/>
                    <a:pt x="10510" y="8366"/>
                  </a:cubicBezTo>
                  <a:cubicBezTo>
                    <a:pt x="7885" y="6882"/>
                    <a:pt x="5578" y="5070"/>
                    <a:pt x="3969" y="3663"/>
                  </a:cubicBezTo>
                  <a:cubicBezTo>
                    <a:pt x="1713" y="1685"/>
                    <a:pt x="280" y="63"/>
                    <a:pt x="268" y="51"/>
                  </a:cubicBezTo>
                  <a:cubicBezTo>
                    <a:pt x="241" y="17"/>
                    <a:pt x="203" y="1"/>
                    <a:pt x="164"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6;p40">
              <a:extLst>
                <a:ext uri="{FF2B5EF4-FFF2-40B4-BE49-F238E27FC236}">
                  <a16:creationId xmlns:a16="http://schemas.microsoft.com/office/drawing/2014/main" id="{4F6463F0-D181-694C-1154-E077B213F100}"/>
                </a:ext>
              </a:extLst>
            </p:cNvPr>
            <p:cNvSpPr/>
            <p:nvPr/>
          </p:nvSpPr>
          <p:spPr>
            <a:xfrm>
              <a:off x="1745275" y="1356700"/>
              <a:ext cx="364800" cy="268750"/>
            </a:xfrm>
            <a:custGeom>
              <a:avLst/>
              <a:gdLst/>
              <a:ahLst/>
              <a:cxnLst/>
              <a:rect l="l" t="t" r="r" b="b"/>
              <a:pathLst>
                <a:path w="14592" h="10750" extrusionOk="0">
                  <a:moveTo>
                    <a:pt x="1805" y="0"/>
                  </a:moveTo>
                  <a:cubicBezTo>
                    <a:pt x="777" y="0"/>
                    <a:pt x="1" y="586"/>
                    <a:pt x="432" y="1828"/>
                  </a:cubicBezTo>
                  <a:cubicBezTo>
                    <a:pt x="1155" y="3907"/>
                    <a:pt x="3259" y="3755"/>
                    <a:pt x="3285" y="5467"/>
                  </a:cubicBezTo>
                  <a:cubicBezTo>
                    <a:pt x="3317" y="6969"/>
                    <a:pt x="4192" y="8121"/>
                    <a:pt x="5401" y="8121"/>
                  </a:cubicBezTo>
                  <a:cubicBezTo>
                    <a:pt x="5569" y="8121"/>
                    <a:pt x="5742" y="8099"/>
                    <a:pt x="5921" y="8052"/>
                  </a:cubicBezTo>
                  <a:cubicBezTo>
                    <a:pt x="6543" y="7890"/>
                    <a:pt x="7094" y="7730"/>
                    <a:pt x="7579" y="7730"/>
                  </a:cubicBezTo>
                  <a:cubicBezTo>
                    <a:pt x="8230" y="7730"/>
                    <a:pt x="8763" y="8018"/>
                    <a:pt x="9191" y="8977"/>
                  </a:cubicBezTo>
                  <a:cubicBezTo>
                    <a:pt x="9669" y="10055"/>
                    <a:pt x="10738" y="10749"/>
                    <a:pt x="11652" y="10749"/>
                  </a:cubicBezTo>
                  <a:cubicBezTo>
                    <a:pt x="12168" y="10749"/>
                    <a:pt x="12635" y="10528"/>
                    <a:pt x="12918" y="10030"/>
                  </a:cubicBezTo>
                  <a:cubicBezTo>
                    <a:pt x="13121" y="9687"/>
                    <a:pt x="13336" y="9307"/>
                    <a:pt x="13539" y="8952"/>
                  </a:cubicBezTo>
                  <a:cubicBezTo>
                    <a:pt x="13603" y="8850"/>
                    <a:pt x="13653" y="8749"/>
                    <a:pt x="13716" y="8648"/>
                  </a:cubicBezTo>
                  <a:cubicBezTo>
                    <a:pt x="13729" y="8622"/>
                    <a:pt x="13742" y="8597"/>
                    <a:pt x="13755" y="8585"/>
                  </a:cubicBezTo>
                  <a:cubicBezTo>
                    <a:pt x="14591" y="7114"/>
                    <a:pt x="14211" y="5225"/>
                    <a:pt x="12829" y="4236"/>
                  </a:cubicBezTo>
                  <a:cubicBezTo>
                    <a:pt x="12437" y="3961"/>
                    <a:pt x="11995" y="3772"/>
                    <a:pt x="11517" y="3772"/>
                  </a:cubicBezTo>
                  <a:cubicBezTo>
                    <a:pt x="11314" y="3772"/>
                    <a:pt x="11105" y="3806"/>
                    <a:pt x="10890" y="3882"/>
                  </a:cubicBezTo>
                  <a:cubicBezTo>
                    <a:pt x="10579" y="3988"/>
                    <a:pt x="10324" y="4036"/>
                    <a:pt x="10113" y="4036"/>
                  </a:cubicBezTo>
                  <a:cubicBezTo>
                    <a:pt x="8792" y="4036"/>
                    <a:pt x="9162" y="2184"/>
                    <a:pt x="7949" y="1397"/>
                  </a:cubicBezTo>
                  <a:cubicBezTo>
                    <a:pt x="7436" y="1066"/>
                    <a:pt x="6954" y="975"/>
                    <a:pt x="6497" y="975"/>
                  </a:cubicBezTo>
                  <a:cubicBezTo>
                    <a:pt x="6219" y="975"/>
                    <a:pt x="5952" y="1009"/>
                    <a:pt x="5693" y="1042"/>
                  </a:cubicBezTo>
                  <a:cubicBezTo>
                    <a:pt x="5429" y="1079"/>
                    <a:pt x="5177" y="1115"/>
                    <a:pt x="4935" y="1115"/>
                  </a:cubicBezTo>
                  <a:cubicBezTo>
                    <a:pt x="4585" y="1115"/>
                    <a:pt x="4253" y="1039"/>
                    <a:pt x="3930" y="776"/>
                  </a:cubicBezTo>
                  <a:cubicBezTo>
                    <a:pt x="3303" y="266"/>
                    <a:pt x="2497" y="0"/>
                    <a:pt x="180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7;p40">
              <a:extLst>
                <a:ext uri="{FF2B5EF4-FFF2-40B4-BE49-F238E27FC236}">
                  <a16:creationId xmlns:a16="http://schemas.microsoft.com/office/drawing/2014/main" id="{EC13E40F-C378-FE83-4B2E-E51F9FC0593A}"/>
                </a:ext>
              </a:extLst>
            </p:cNvPr>
            <p:cNvSpPr/>
            <p:nvPr/>
          </p:nvSpPr>
          <p:spPr>
            <a:xfrm>
              <a:off x="1822600" y="1414325"/>
              <a:ext cx="265600" cy="166175"/>
            </a:xfrm>
            <a:custGeom>
              <a:avLst/>
              <a:gdLst/>
              <a:ahLst/>
              <a:cxnLst/>
              <a:rect l="l" t="t" r="r" b="b"/>
              <a:pathLst>
                <a:path w="10624" h="6647" extrusionOk="0">
                  <a:moveTo>
                    <a:pt x="201" y="0"/>
                  </a:moveTo>
                  <a:cubicBezTo>
                    <a:pt x="140" y="0"/>
                    <a:pt x="78" y="28"/>
                    <a:pt x="52" y="81"/>
                  </a:cubicBezTo>
                  <a:cubicBezTo>
                    <a:pt x="1" y="157"/>
                    <a:pt x="26" y="271"/>
                    <a:pt x="102" y="309"/>
                  </a:cubicBezTo>
                  <a:lnTo>
                    <a:pt x="10446" y="6647"/>
                  </a:lnTo>
                  <a:cubicBezTo>
                    <a:pt x="10510" y="6545"/>
                    <a:pt x="10560" y="6444"/>
                    <a:pt x="10623" y="6343"/>
                  </a:cubicBezTo>
                  <a:lnTo>
                    <a:pt x="280" y="18"/>
                  </a:lnTo>
                  <a:cubicBezTo>
                    <a:pt x="256" y="6"/>
                    <a:pt x="229" y="0"/>
                    <a:pt x="201"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8;p40">
              <a:extLst>
                <a:ext uri="{FF2B5EF4-FFF2-40B4-BE49-F238E27FC236}">
                  <a16:creationId xmlns:a16="http://schemas.microsoft.com/office/drawing/2014/main" id="{6DBB8B6B-43EA-F57E-3E41-787F78CA0DDA}"/>
                </a:ext>
              </a:extLst>
            </p:cNvPr>
            <p:cNvSpPr/>
            <p:nvPr/>
          </p:nvSpPr>
          <p:spPr>
            <a:xfrm>
              <a:off x="1827675" y="1122500"/>
              <a:ext cx="344175" cy="445450"/>
            </a:xfrm>
            <a:custGeom>
              <a:avLst/>
              <a:gdLst/>
              <a:ahLst/>
              <a:cxnLst/>
              <a:rect l="l" t="t" r="r" b="b"/>
              <a:pathLst>
                <a:path w="13767" h="17818" extrusionOk="0">
                  <a:moveTo>
                    <a:pt x="1800" y="0"/>
                  </a:moveTo>
                  <a:cubicBezTo>
                    <a:pt x="1076" y="0"/>
                    <a:pt x="482" y="453"/>
                    <a:pt x="343" y="1550"/>
                  </a:cubicBezTo>
                  <a:cubicBezTo>
                    <a:pt x="1" y="4263"/>
                    <a:pt x="2422" y="5238"/>
                    <a:pt x="1522" y="7153"/>
                  </a:cubicBezTo>
                  <a:cubicBezTo>
                    <a:pt x="609" y="9080"/>
                    <a:pt x="1180" y="11082"/>
                    <a:pt x="3018" y="11475"/>
                  </a:cubicBezTo>
                  <a:cubicBezTo>
                    <a:pt x="4856" y="11855"/>
                    <a:pt x="6225" y="12033"/>
                    <a:pt x="6136" y="14302"/>
                  </a:cubicBezTo>
                  <a:cubicBezTo>
                    <a:pt x="6074" y="16134"/>
                    <a:pt x="7377" y="17817"/>
                    <a:pt x="8741" y="17817"/>
                  </a:cubicBezTo>
                  <a:cubicBezTo>
                    <a:pt x="9066" y="17817"/>
                    <a:pt x="9395" y="17721"/>
                    <a:pt x="9710" y="17509"/>
                  </a:cubicBezTo>
                  <a:cubicBezTo>
                    <a:pt x="10116" y="17230"/>
                    <a:pt x="10560" y="16939"/>
                    <a:pt x="10991" y="16647"/>
                  </a:cubicBezTo>
                  <a:cubicBezTo>
                    <a:pt x="11105" y="16571"/>
                    <a:pt x="11219" y="16482"/>
                    <a:pt x="11333" y="16406"/>
                  </a:cubicBezTo>
                  <a:cubicBezTo>
                    <a:pt x="11371" y="16393"/>
                    <a:pt x="11397" y="16368"/>
                    <a:pt x="11422" y="16356"/>
                  </a:cubicBezTo>
                  <a:cubicBezTo>
                    <a:pt x="13158" y="15176"/>
                    <a:pt x="13767" y="12882"/>
                    <a:pt x="12778" y="11032"/>
                  </a:cubicBezTo>
                  <a:cubicBezTo>
                    <a:pt x="12385" y="10283"/>
                    <a:pt x="11764" y="9688"/>
                    <a:pt x="10839" y="9574"/>
                  </a:cubicBezTo>
                  <a:cubicBezTo>
                    <a:pt x="7910" y="9193"/>
                    <a:pt x="9989" y="6988"/>
                    <a:pt x="8924" y="5213"/>
                  </a:cubicBezTo>
                  <a:cubicBezTo>
                    <a:pt x="7708" y="3160"/>
                    <a:pt x="5553" y="3920"/>
                    <a:pt x="4805" y="2298"/>
                  </a:cubicBezTo>
                  <a:cubicBezTo>
                    <a:pt x="4196" y="966"/>
                    <a:pt x="2858" y="0"/>
                    <a:pt x="1800"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9;p40">
              <a:extLst>
                <a:ext uri="{FF2B5EF4-FFF2-40B4-BE49-F238E27FC236}">
                  <a16:creationId xmlns:a16="http://schemas.microsoft.com/office/drawing/2014/main" id="{230EAE77-1FFE-DEAE-117C-AFBB9DDEA7C8}"/>
                </a:ext>
              </a:extLst>
            </p:cNvPr>
            <p:cNvSpPr/>
            <p:nvPr/>
          </p:nvSpPr>
          <p:spPr>
            <a:xfrm>
              <a:off x="1900575" y="1213050"/>
              <a:ext cx="210425" cy="325625"/>
            </a:xfrm>
            <a:custGeom>
              <a:avLst/>
              <a:gdLst/>
              <a:ahLst/>
              <a:cxnLst/>
              <a:rect l="l" t="t" r="r" b="b"/>
              <a:pathLst>
                <a:path w="8417" h="13025" extrusionOk="0">
                  <a:moveTo>
                    <a:pt x="239" y="1"/>
                  </a:moveTo>
                  <a:cubicBezTo>
                    <a:pt x="201" y="1"/>
                    <a:pt x="162" y="11"/>
                    <a:pt x="127" y="32"/>
                  </a:cubicBezTo>
                  <a:cubicBezTo>
                    <a:pt x="39" y="95"/>
                    <a:pt x="0" y="222"/>
                    <a:pt x="64" y="323"/>
                  </a:cubicBezTo>
                  <a:lnTo>
                    <a:pt x="8075" y="13025"/>
                  </a:lnTo>
                  <a:cubicBezTo>
                    <a:pt x="8189" y="12949"/>
                    <a:pt x="8303" y="12860"/>
                    <a:pt x="8417" y="12784"/>
                  </a:cubicBezTo>
                  <a:lnTo>
                    <a:pt x="419" y="95"/>
                  </a:lnTo>
                  <a:cubicBezTo>
                    <a:pt x="386" y="37"/>
                    <a:pt x="314" y="1"/>
                    <a:pt x="239"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0;p40">
              <a:extLst>
                <a:ext uri="{FF2B5EF4-FFF2-40B4-BE49-F238E27FC236}">
                  <a16:creationId xmlns:a16="http://schemas.microsoft.com/office/drawing/2014/main" id="{4F2460A0-AE1E-EA98-991E-F51A1B889BBD}"/>
                </a:ext>
              </a:extLst>
            </p:cNvPr>
            <p:cNvSpPr/>
            <p:nvPr/>
          </p:nvSpPr>
          <p:spPr>
            <a:xfrm>
              <a:off x="3268925" y="1009575"/>
              <a:ext cx="123300" cy="358300"/>
            </a:xfrm>
            <a:custGeom>
              <a:avLst/>
              <a:gdLst/>
              <a:ahLst/>
              <a:cxnLst/>
              <a:rect l="l" t="t" r="r" b="b"/>
              <a:pathLst>
                <a:path w="4932" h="14332" extrusionOk="0">
                  <a:moveTo>
                    <a:pt x="807" y="0"/>
                  </a:moveTo>
                  <a:cubicBezTo>
                    <a:pt x="735" y="0"/>
                    <a:pt x="665" y="39"/>
                    <a:pt x="634" y="110"/>
                  </a:cubicBezTo>
                  <a:cubicBezTo>
                    <a:pt x="76" y="1516"/>
                    <a:pt x="228" y="3620"/>
                    <a:pt x="1078" y="6371"/>
                  </a:cubicBezTo>
                  <a:cubicBezTo>
                    <a:pt x="1737" y="8476"/>
                    <a:pt x="2789" y="10960"/>
                    <a:pt x="4234" y="13774"/>
                  </a:cubicBezTo>
                  <a:lnTo>
                    <a:pt x="4932" y="14332"/>
                  </a:lnTo>
                  <a:cubicBezTo>
                    <a:pt x="1369" y="7563"/>
                    <a:pt x="0" y="2695"/>
                    <a:pt x="964" y="249"/>
                  </a:cubicBezTo>
                  <a:cubicBezTo>
                    <a:pt x="1002" y="160"/>
                    <a:pt x="964" y="46"/>
                    <a:pt x="862" y="8"/>
                  </a:cubicBezTo>
                  <a:cubicBezTo>
                    <a:pt x="844" y="3"/>
                    <a:pt x="825" y="0"/>
                    <a:pt x="807" y="0"/>
                  </a:cubicBezTo>
                  <a:close/>
                </a:path>
              </a:pathLst>
            </a:custGeom>
            <a:solidFill>
              <a:srgbClr val="0E1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1;p40">
              <a:extLst>
                <a:ext uri="{FF2B5EF4-FFF2-40B4-BE49-F238E27FC236}">
                  <a16:creationId xmlns:a16="http://schemas.microsoft.com/office/drawing/2014/main" id="{4E2B94BB-0D4E-A175-ECF8-710481630052}"/>
                </a:ext>
              </a:extLst>
            </p:cNvPr>
            <p:cNvSpPr/>
            <p:nvPr/>
          </p:nvSpPr>
          <p:spPr>
            <a:xfrm>
              <a:off x="3223625" y="1058475"/>
              <a:ext cx="59375" cy="49225"/>
            </a:xfrm>
            <a:custGeom>
              <a:avLst/>
              <a:gdLst/>
              <a:ahLst/>
              <a:cxnLst/>
              <a:rect l="l" t="t" r="r" b="b"/>
              <a:pathLst>
                <a:path w="2375" h="1969" extrusionOk="0">
                  <a:moveTo>
                    <a:pt x="302" y="1"/>
                  </a:moveTo>
                  <a:cubicBezTo>
                    <a:pt x="119" y="1"/>
                    <a:pt x="0" y="16"/>
                    <a:pt x="0" y="16"/>
                  </a:cubicBezTo>
                  <a:cubicBezTo>
                    <a:pt x="643" y="1696"/>
                    <a:pt x="1488" y="1968"/>
                    <a:pt x="1968" y="1968"/>
                  </a:cubicBezTo>
                  <a:cubicBezTo>
                    <a:pt x="2198" y="1968"/>
                    <a:pt x="2345" y="1906"/>
                    <a:pt x="2345" y="1906"/>
                  </a:cubicBezTo>
                  <a:cubicBezTo>
                    <a:pt x="2375" y="192"/>
                    <a:pt x="942" y="1"/>
                    <a:pt x="30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2;p40">
              <a:extLst>
                <a:ext uri="{FF2B5EF4-FFF2-40B4-BE49-F238E27FC236}">
                  <a16:creationId xmlns:a16="http://schemas.microsoft.com/office/drawing/2014/main" id="{30AC2AF3-9F66-39ED-CF5A-8AEC15B7A6B1}"/>
                </a:ext>
              </a:extLst>
            </p:cNvPr>
            <p:cNvSpPr/>
            <p:nvPr/>
          </p:nvSpPr>
          <p:spPr>
            <a:xfrm>
              <a:off x="3275900" y="1077575"/>
              <a:ext cx="71625" cy="61175"/>
            </a:xfrm>
            <a:custGeom>
              <a:avLst/>
              <a:gdLst/>
              <a:ahLst/>
              <a:cxnLst/>
              <a:rect l="l" t="t" r="r" b="b"/>
              <a:pathLst>
                <a:path w="2865" h="2447" extrusionOk="0">
                  <a:moveTo>
                    <a:pt x="2422" y="1"/>
                  </a:moveTo>
                  <a:lnTo>
                    <a:pt x="2422" y="1"/>
                  </a:lnTo>
                  <a:cubicBezTo>
                    <a:pt x="0" y="1091"/>
                    <a:pt x="673" y="2447"/>
                    <a:pt x="673" y="2447"/>
                  </a:cubicBezTo>
                  <a:cubicBezTo>
                    <a:pt x="2865" y="2359"/>
                    <a:pt x="2422" y="1"/>
                    <a:pt x="242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83;p40">
              <a:extLst>
                <a:ext uri="{FF2B5EF4-FFF2-40B4-BE49-F238E27FC236}">
                  <a16:creationId xmlns:a16="http://schemas.microsoft.com/office/drawing/2014/main" id="{3B46FCE5-A899-D1AC-0600-FA18A807DD87}"/>
                </a:ext>
              </a:extLst>
            </p:cNvPr>
            <p:cNvSpPr/>
            <p:nvPr/>
          </p:nvSpPr>
          <p:spPr>
            <a:xfrm>
              <a:off x="3255300" y="969500"/>
              <a:ext cx="78300" cy="72275"/>
            </a:xfrm>
            <a:custGeom>
              <a:avLst/>
              <a:gdLst/>
              <a:ahLst/>
              <a:cxnLst/>
              <a:rect l="l" t="t" r="r" b="b"/>
              <a:pathLst>
                <a:path w="3132" h="2891" extrusionOk="0">
                  <a:moveTo>
                    <a:pt x="1927" y="1"/>
                  </a:moveTo>
                  <a:cubicBezTo>
                    <a:pt x="1" y="1839"/>
                    <a:pt x="1091" y="2891"/>
                    <a:pt x="1091" y="2891"/>
                  </a:cubicBezTo>
                  <a:cubicBezTo>
                    <a:pt x="3131" y="2080"/>
                    <a:pt x="1928" y="1"/>
                    <a:pt x="192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84;p40">
              <a:extLst>
                <a:ext uri="{FF2B5EF4-FFF2-40B4-BE49-F238E27FC236}">
                  <a16:creationId xmlns:a16="http://schemas.microsoft.com/office/drawing/2014/main" id="{545C5810-6A4C-950D-5D4E-A9B543DBA8E8}"/>
                </a:ext>
              </a:extLst>
            </p:cNvPr>
            <p:cNvSpPr/>
            <p:nvPr/>
          </p:nvSpPr>
          <p:spPr>
            <a:xfrm>
              <a:off x="3241025" y="1173125"/>
              <a:ext cx="71025" cy="38400"/>
            </a:xfrm>
            <a:custGeom>
              <a:avLst/>
              <a:gdLst/>
              <a:ahLst/>
              <a:cxnLst/>
              <a:rect l="l" t="t" r="r" b="b"/>
              <a:pathLst>
                <a:path w="2841" h="1536" extrusionOk="0">
                  <a:moveTo>
                    <a:pt x="1204" y="0"/>
                  </a:moveTo>
                  <a:cubicBezTo>
                    <a:pt x="562" y="0"/>
                    <a:pt x="1" y="286"/>
                    <a:pt x="1" y="286"/>
                  </a:cubicBezTo>
                  <a:cubicBezTo>
                    <a:pt x="861" y="1284"/>
                    <a:pt x="1566" y="1536"/>
                    <a:pt x="2058" y="1536"/>
                  </a:cubicBezTo>
                  <a:cubicBezTo>
                    <a:pt x="2560" y="1536"/>
                    <a:pt x="2840" y="1275"/>
                    <a:pt x="2840" y="1275"/>
                  </a:cubicBezTo>
                  <a:cubicBezTo>
                    <a:pt x="2500" y="260"/>
                    <a:pt x="1816" y="0"/>
                    <a:pt x="1204"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85;p40">
              <a:extLst>
                <a:ext uri="{FF2B5EF4-FFF2-40B4-BE49-F238E27FC236}">
                  <a16:creationId xmlns:a16="http://schemas.microsoft.com/office/drawing/2014/main" id="{8F2BAC8B-51E1-6DCC-5A2E-92BED31101AF}"/>
                </a:ext>
              </a:extLst>
            </p:cNvPr>
            <p:cNvSpPr/>
            <p:nvPr/>
          </p:nvSpPr>
          <p:spPr>
            <a:xfrm>
              <a:off x="3305375" y="1168850"/>
              <a:ext cx="76075" cy="67500"/>
            </a:xfrm>
            <a:custGeom>
              <a:avLst/>
              <a:gdLst/>
              <a:ahLst/>
              <a:cxnLst/>
              <a:rect l="l" t="t" r="r" b="b"/>
              <a:pathLst>
                <a:path w="3043" h="2700" extrusionOk="0">
                  <a:moveTo>
                    <a:pt x="2206" y="0"/>
                  </a:moveTo>
                  <a:lnTo>
                    <a:pt x="2206" y="0"/>
                  </a:lnTo>
                  <a:cubicBezTo>
                    <a:pt x="1" y="1483"/>
                    <a:pt x="900" y="2700"/>
                    <a:pt x="900" y="2700"/>
                  </a:cubicBezTo>
                  <a:cubicBezTo>
                    <a:pt x="3043" y="2244"/>
                    <a:pt x="2206" y="1"/>
                    <a:pt x="220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6;p40">
              <a:extLst>
                <a:ext uri="{FF2B5EF4-FFF2-40B4-BE49-F238E27FC236}">
                  <a16:creationId xmlns:a16="http://schemas.microsoft.com/office/drawing/2014/main" id="{6D3C20C8-918F-BA41-7AB3-A1255C86AE7D}"/>
                </a:ext>
              </a:extLst>
            </p:cNvPr>
            <p:cNvSpPr/>
            <p:nvPr/>
          </p:nvSpPr>
          <p:spPr>
            <a:xfrm>
              <a:off x="3273675" y="1250850"/>
              <a:ext cx="71650" cy="38100"/>
            </a:xfrm>
            <a:custGeom>
              <a:avLst/>
              <a:gdLst/>
              <a:ahLst/>
              <a:cxnLst/>
              <a:rect l="l" t="t" r="r" b="b"/>
              <a:pathLst>
                <a:path w="2866" h="1524" extrusionOk="0">
                  <a:moveTo>
                    <a:pt x="1235" y="0"/>
                  </a:moveTo>
                  <a:cubicBezTo>
                    <a:pt x="578" y="0"/>
                    <a:pt x="1" y="307"/>
                    <a:pt x="1" y="307"/>
                  </a:cubicBezTo>
                  <a:cubicBezTo>
                    <a:pt x="863" y="1275"/>
                    <a:pt x="1564" y="1523"/>
                    <a:pt x="2057" y="1523"/>
                  </a:cubicBezTo>
                  <a:cubicBezTo>
                    <a:pt x="2578" y="1523"/>
                    <a:pt x="2866" y="1245"/>
                    <a:pt x="2866" y="1245"/>
                  </a:cubicBezTo>
                  <a:cubicBezTo>
                    <a:pt x="2508" y="258"/>
                    <a:pt x="1838" y="0"/>
                    <a:pt x="1235"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87;p40">
              <a:extLst>
                <a:ext uri="{FF2B5EF4-FFF2-40B4-BE49-F238E27FC236}">
                  <a16:creationId xmlns:a16="http://schemas.microsoft.com/office/drawing/2014/main" id="{67A06F43-0CC9-72E3-6432-6118197B46B2}"/>
                </a:ext>
              </a:extLst>
            </p:cNvPr>
            <p:cNvSpPr/>
            <p:nvPr/>
          </p:nvSpPr>
          <p:spPr>
            <a:xfrm>
              <a:off x="2699150" y="940675"/>
              <a:ext cx="192700" cy="747900"/>
            </a:xfrm>
            <a:custGeom>
              <a:avLst/>
              <a:gdLst/>
              <a:ahLst/>
              <a:cxnLst/>
              <a:rect l="l" t="t" r="r" b="b"/>
              <a:pathLst>
                <a:path w="7708" h="29916" extrusionOk="0">
                  <a:moveTo>
                    <a:pt x="0" y="1"/>
                  </a:moveTo>
                  <a:lnTo>
                    <a:pt x="0" y="10142"/>
                  </a:lnTo>
                  <a:lnTo>
                    <a:pt x="0" y="29916"/>
                  </a:lnTo>
                  <a:lnTo>
                    <a:pt x="7707" y="29916"/>
                  </a:lnTo>
                  <a:lnTo>
                    <a:pt x="7707" y="12714"/>
                  </a:lnTo>
                  <a:lnTo>
                    <a:pt x="7707"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88;p40">
              <a:extLst>
                <a:ext uri="{FF2B5EF4-FFF2-40B4-BE49-F238E27FC236}">
                  <a16:creationId xmlns:a16="http://schemas.microsoft.com/office/drawing/2014/main" id="{788B7253-EEB3-EF89-1384-C6071E5636B3}"/>
                </a:ext>
              </a:extLst>
            </p:cNvPr>
            <p:cNvSpPr/>
            <p:nvPr/>
          </p:nvSpPr>
          <p:spPr>
            <a:xfrm>
              <a:off x="3014125" y="1185950"/>
              <a:ext cx="192700" cy="502625"/>
            </a:xfrm>
            <a:custGeom>
              <a:avLst/>
              <a:gdLst/>
              <a:ahLst/>
              <a:cxnLst/>
              <a:rect l="l" t="t" r="r" b="b"/>
              <a:pathLst>
                <a:path w="7708" h="20105" extrusionOk="0">
                  <a:moveTo>
                    <a:pt x="1" y="1"/>
                  </a:moveTo>
                  <a:lnTo>
                    <a:pt x="1" y="3728"/>
                  </a:lnTo>
                  <a:lnTo>
                    <a:pt x="1" y="20105"/>
                  </a:lnTo>
                  <a:lnTo>
                    <a:pt x="7708" y="20105"/>
                  </a:lnTo>
                  <a:lnTo>
                    <a:pt x="7708" y="3410"/>
                  </a:lnTo>
                  <a:lnTo>
                    <a:pt x="7708"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89;p40">
              <a:extLst>
                <a:ext uri="{FF2B5EF4-FFF2-40B4-BE49-F238E27FC236}">
                  <a16:creationId xmlns:a16="http://schemas.microsoft.com/office/drawing/2014/main" id="{69231E03-27E2-E87B-78FB-E3A919309FB5}"/>
                </a:ext>
              </a:extLst>
            </p:cNvPr>
            <p:cNvSpPr/>
            <p:nvPr/>
          </p:nvSpPr>
          <p:spPr>
            <a:xfrm>
              <a:off x="2384150" y="667525"/>
              <a:ext cx="192700" cy="1021050"/>
            </a:xfrm>
            <a:custGeom>
              <a:avLst/>
              <a:gdLst/>
              <a:ahLst/>
              <a:cxnLst/>
              <a:rect l="l" t="t" r="r" b="b"/>
              <a:pathLst>
                <a:path w="7708" h="40842" extrusionOk="0">
                  <a:moveTo>
                    <a:pt x="0" y="0"/>
                  </a:moveTo>
                  <a:lnTo>
                    <a:pt x="0" y="12600"/>
                  </a:lnTo>
                  <a:lnTo>
                    <a:pt x="0" y="40842"/>
                  </a:lnTo>
                  <a:lnTo>
                    <a:pt x="7707" y="40842"/>
                  </a:lnTo>
                  <a:lnTo>
                    <a:pt x="7707" y="18570"/>
                  </a:lnTo>
                  <a:lnTo>
                    <a:pt x="7707"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0;p40">
              <a:extLst>
                <a:ext uri="{FF2B5EF4-FFF2-40B4-BE49-F238E27FC236}">
                  <a16:creationId xmlns:a16="http://schemas.microsoft.com/office/drawing/2014/main" id="{02C719AD-0B18-124D-5633-4F769F9B0408}"/>
                </a:ext>
              </a:extLst>
            </p:cNvPr>
            <p:cNvSpPr/>
            <p:nvPr/>
          </p:nvSpPr>
          <p:spPr>
            <a:xfrm>
              <a:off x="2072950" y="444100"/>
              <a:ext cx="192700" cy="1244475"/>
            </a:xfrm>
            <a:custGeom>
              <a:avLst/>
              <a:gdLst/>
              <a:ahLst/>
              <a:cxnLst/>
              <a:rect l="l" t="t" r="r" b="b"/>
              <a:pathLst>
                <a:path w="7708" h="49779" extrusionOk="0">
                  <a:moveTo>
                    <a:pt x="1" y="0"/>
                  </a:moveTo>
                  <a:lnTo>
                    <a:pt x="1" y="16555"/>
                  </a:lnTo>
                  <a:lnTo>
                    <a:pt x="1" y="49779"/>
                  </a:lnTo>
                  <a:lnTo>
                    <a:pt x="7708" y="49779"/>
                  </a:lnTo>
                  <a:lnTo>
                    <a:pt x="7708" y="18241"/>
                  </a:lnTo>
                  <a:lnTo>
                    <a:pt x="7708"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1;p40">
              <a:extLst>
                <a:ext uri="{FF2B5EF4-FFF2-40B4-BE49-F238E27FC236}">
                  <a16:creationId xmlns:a16="http://schemas.microsoft.com/office/drawing/2014/main" id="{04EE3D03-7D12-FBF9-2720-779001BDE5DD}"/>
                </a:ext>
              </a:extLst>
            </p:cNvPr>
            <p:cNvSpPr/>
            <p:nvPr/>
          </p:nvSpPr>
          <p:spPr>
            <a:xfrm>
              <a:off x="2106250" y="461525"/>
              <a:ext cx="1608575" cy="661075"/>
            </a:xfrm>
            <a:custGeom>
              <a:avLst/>
              <a:gdLst/>
              <a:ahLst/>
              <a:cxnLst/>
              <a:rect l="l" t="t" r="r" b="b"/>
              <a:pathLst>
                <a:path w="64343" h="26443" extrusionOk="0">
                  <a:moveTo>
                    <a:pt x="61224" y="1"/>
                  </a:moveTo>
                  <a:lnTo>
                    <a:pt x="48028" y="13196"/>
                  </a:lnTo>
                  <a:lnTo>
                    <a:pt x="36874" y="2041"/>
                  </a:lnTo>
                  <a:lnTo>
                    <a:pt x="19635" y="19268"/>
                  </a:lnTo>
                  <a:lnTo>
                    <a:pt x="11839" y="11472"/>
                  </a:lnTo>
                  <a:lnTo>
                    <a:pt x="0" y="23325"/>
                  </a:lnTo>
                  <a:lnTo>
                    <a:pt x="3119" y="26443"/>
                  </a:lnTo>
                  <a:lnTo>
                    <a:pt x="11839" y="17709"/>
                  </a:lnTo>
                  <a:lnTo>
                    <a:pt x="19635" y="25505"/>
                  </a:lnTo>
                  <a:lnTo>
                    <a:pt x="36874" y="8278"/>
                  </a:lnTo>
                  <a:lnTo>
                    <a:pt x="48028" y="19433"/>
                  </a:lnTo>
                  <a:lnTo>
                    <a:pt x="64343" y="3119"/>
                  </a:lnTo>
                  <a:lnTo>
                    <a:pt x="61224"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2;p40">
              <a:extLst>
                <a:ext uri="{FF2B5EF4-FFF2-40B4-BE49-F238E27FC236}">
                  <a16:creationId xmlns:a16="http://schemas.microsoft.com/office/drawing/2014/main" id="{3D50D0C0-8A5E-57E1-709D-EDACDFB04D3D}"/>
                </a:ext>
              </a:extLst>
            </p:cNvPr>
            <p:cNvSpPr/>
            <p:nvPr/>
          </p:nvSpPr>
          <p:spPr>
            <a:xfrm>
              <a:off x="2149350" y="992950"/>
              <a:ext cx="106175" cy="87825"/>
            </a:xfrm>
            <a:custGeom>
              <a:avLst/>
              <a:gdLst/>
              <a:ahLst/>
              <a:cxnLst/>
              <a:rect l="l" t="t" r="r" b="b"/>
              <a:pathLst>
                <a:path w="4247" h="3513" extrusionOk="0">
                  <a:moveTo>
                    <a:pt x="342" y="1"/>
                  </a:moveTo>
                  <a:lnTo>
                    <a:pt x="0" y="330"/>
                  </a:lnTo>
                  <a:lnTo>
                    <a:pt x="3055" y="3513"/>
                  </a:lnTo>
                  <a:lnTo>
                    <a:pt x="4246" y="2321"/>
                  </a:lnTo>
                  <a:lnTo>
                    <a:pt x="342"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3;p40">
              <a:extLst>
                <a:ext uri="{FF2B5EF4-FFF2-40B4-BE49-F238E27FC236}">
                  <a16:creationId xmlns:a16="http://schemas.microsoft.com/office/drawing/2014/main" id="{ABD893FB-CF2E-B559-1093-57799D5E66EF}"/>
                </a:ext>
              </a:extLst>
            </p:cNvPr>
            <p:cNvSpPr/>
            <p:nvPr/>
          </p:nvSpPr>
          <p:spPr>
            <a:xfrm>
              <a:off x="2006400" y="918800"/>
              <a:ext cx="290950" cy="288400"/>
            </a:xfrm>
            <a:custGeom>
              <a:avLst/>
              <a:gdLst/>
              <a:ahLst/>
              <a:cxnLst/>
              <a:rect l="l" t="t" r="r" b="b"/>
              <a:pathLst>
                <a:path w="11638" h="11536" extrusionOk="0">
                  <a:moveTo>
                    <a:pt x="2549" y="1"/>
                  </a:moveTo>
                  <a:lnTo>
                    <a:pt x="1" y="11536"/>
                  </a:lnTo>
                  <a:lnTo>
                    <a:pt x="11637" y="9445"/>
                  </a:lnTo>
                  <a:lnTo>
                    <a:pt x="2549"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94;p40">
              <a:extLst>
                <a:ext uri="{FF2B5EF4-FFF2-40B4-BE49-F238E27FC236}">
                  <a16:creationId xmlns:a16="http://schemas.microsoft.com/office/drawing/2014/main" id="{F1548B06-FACC-CA8E-CCD3-B1AC8FADCFD1}"/>
                </a:ext>
              </a:extLst>
            </p:cNvPr>
            <p:cNvSpPr/>
            <p:nvPr/>
          </p:nvSpPr>
          <p:spPr>
            <a:xfrm>
              <a:off x="1832450" y="539500"/>
              <a:ext cx="34550" cy="34550"/>
            </a:xfrm>
            <a:custGeom>
              <a:avLst/>
              <a:gdLst/>
              <a:ahLst/>
              <a:cxnLst/>
              <a:rect l="l" t="t" r="r" b="b"/>
              <a:pathLst>
                <a:path w="1382" h="1382" extrusionOk="0">
                  <a:moveTo>
                    <a:pt x="685" y="215"/>
                  </a:moveTo>
                  <a:cubicBezTo>
                    <a:pt x="951" y="215"/>
                    <a:pt x="1167" y="431"/>
                    <a:pt x="1167" y="697"/>
                  </a:cubicBezTo>
                  <a:cubicBezTo>
                    <a:pt x="1167" y="950"/>
                    <a:pt x="951" y="1166"/>
                    <a:pt x="685" y="1166"/>
                  </a:cubicBezTo>
                  <a:cubicBezTo>
                    <a:pt x="431" y="1166"/>
                    <a:pt x="215" y="950"/>
                    <a:pt x="215" y="697"/>
                  </a:cubicBezTo>
                  <a:cubicBezTo>
                    <a:pt x="215" y="431"/>
                    <a:pt x="431" y="215"/>
                    <a:pt x="685" y="215"/>
                  </a:cubicBezTo>
                  <a:close/>
                  <a:moveTo>
                    <a:pt x="685" y="0"/>
                  </a:moveTo>
                  <a:cubicBezTo>
                    <a:pt x="305" y="0"/>
                    <a:pt x="0" y="317"/>
                    <a:pt x="0" y="697"/>
                  </a:cubicBezTo>
                  <a:cubicBezTo>
                    <a:pt x="0" y="1077"/>
                    <a:pt x="305" y="1381"/>
                    <a:pt x="685" y="1381"/>
                  </a:cubicBezTo>
                  <a:cubicBezTo>
                    <a:pt x="1065" y="1381"/>
                    <a:pt x="1382" y="1077"/>
                    <a:pt x="1382" y="697"/>
                  </a:cubicBezTo>
                  <a:cubicBezTo>
                    <a:pt x="1382" y="317"/>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95;p40">
              <a:extLst>
                <a:ext uri="{FF2B5EF4-FFF2-40B4-BE49-F238E27FC236}">
                  <a16:creationId xmlns:a16="http://schemas.microsoft.com/office/drawing/2014/main" id="{58C6430B-973A-691C-CAC5-76C02DB84A81}"/>
                </a:ext>
              </a:extLst>
            </p:cNvPr>
            <p:cNvSpPr/>
            <p:nvPr/>
          </p:nvSpPr>
          <p:spPr>
            <a:xfrm>
              <a:off x="1902800" y="516350"/>
              <a:ext cx="34550" cy="34575"/>
            </a:xfrm>
            <a:custGeom>
              <a:avLst/>
              <a:gdLst/>
              <a:ahLst/>
              <a:cxnLst/>
              <a:rect l="l" t="t" r="r" b="b"/>
              <a:pathLst>
                <a:path w="1382" h="1383" extrusionOk="0">
                  <a:moveTo>
                    <a:pt x="685" y="216"/>
                  </a:moveTo>
                  <a:cubicBezTo>
                    <a:pt x="951" y="216"/>
                    <a:pt x="1167" y="431"/>
                    <a:pt x="1167" y="685"/>
                  </a:cubicBezTo>
                  <a:cubicBezTo>
                    <a:pt x="1167" y="952"/>
                    <a:pt x="951" y="1167"/>
                    <a:pt x="685" y="1167"/>
                  </a:cubicBezTo>
                  <a:cubicBezTo>
                    <a:pt x="431" y="1167"/>
                    <a:pt x="215" y="952"/>
                    <a:pt x="215" y="685"/>
                  </a:cubicBezTo>
                  <a:cubicBezTo>
                    <a:pt x="215" y="431"/>
                    <a:pt x="431" y="216"/>
                    <a:pt x="685" y="216"/>
                  </a:cubicBezTo>
                  <a:close/>
                  <a:moveTo>
                    <a:pt x="685" y="0"/>
                  </a:moveTo>
                  <a:cubicBezTo>
                    <a:pt x="305" y="0"/>
                    <a:pt x="0" y="305"/>
                    <a:pt x="0" y="685"/>
                  </a:cubicBezTo>
                  <a:cubicBezTo>
                    <a:pt x="0" y="1065"/>
                    <a:pt x="305" y="1383"/>
                    <a:pt x="685" y="1383"/>
                  </a:cubicBezTo>
                  <a:cubicBezTo>
                    <a:pt x="1065" y="1383"/>
                    <a:pt x="1382" y="1065"/>
                    <a:pt x="1382" y="685"/>
                  </a:cubicBezTo>
                  <a:cubicBezTo>
                    <a:pt x="1382" y="305"/>
                    <a:pt x="1065" y="0"/>
                    <a:pt x="68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96;p40">
              <a:extLst>
                <a:ext uri="{FF2B5EF4-FFF2-40B4-BE49-F238E27FC236}">
                  <a16:creationId xmlns:a16="http://schemas.microsoft.com/office/drawing/2014/main" id="{AD899D49-81E4-D6E7-C4D2-6852F4C80D93}"/>
                </a:ext>
              </a:extLst>
            </p:cNvPr>
            <p:cNvSpPr/>
            <p:nvPr/>
          </p:nvSpPr>
          <p:spPr>
            <a:xfrm>
              <a:off x="1936700" y="459625"/>
              <a:ext cx="5425" cy="17150"/>
            </a:xfrm>
            <a:custGeom>
              <a:avLst/>
              <a:gdLst/>
              <a:ahLst/>
              <a:cxnLst/>
              <a:rect l="l" t="t" r="r" b="b"/>
              <a:pathLst>
                <a:path w="217" h="686" extrusionOk="0">
                  <a:moveTo>
                    <a:pt x="115" y="1"/>
                  </a:moveTo>
                  <a:cubicBezTo>
                    <a:pt x="51" y="1"/>
                    <a:pt x="0" y="52"/>
                    <a:pt x="0" y="102"/>
                  </a:cubicBezTo>
                  <a:lnTo>
                    <a:pt x="0" y="584"/>
                  </a:lnTo>
                  <a:cubicBezTo>
                    <a:pt x="0" y="647"/>
                    <a:pt x="51" y="685"/>
                    <a:pt x="115" y="685"/>
                  </a:cubicBezTo>
                  <a:cubicBezTo>
                    <a:pt x="165" y="685"/>
                    <a:pt x="216" y="647"/>
                    <a:pt x="216" y="584"/>
                  </a:cubicBezTo>
                  <a:lnTo>
                    <a:pt x="216" y="102"/>
                  </a:lnTo>
                  <a:cubicBezTo>
                    <a:pt x="216" y="52"/>
                    <a:pt x="165"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97;p40">
              <a:extLst>
                <a:ext uri="{FF2B5EF4-FFF2-40B4-BE49-F238E27FC236}">
                  <a16:creationId xmlns:a16="http://schemas.microsoft.com/office/drawing/2014/main" id="{3A9ACA14-3B50-184C-8D3F-31620DC16B5E}"/>
                </a:ext>
              </a:extLst>
            </p:cNvPr>
            <p:cNvSpPr/>
            <p:nvPr/>
          </p:nvSpPr>
          <p:spPr>
            <a:xfrm>
              <a:off x="1936700" y="438725"/>
              <a:ext cx="5425" cy="17425"/>
            </a:xfrm>
            <a:custGeom>
              <a:avLst/>
              <a:gdLst/>
              <a:ahLst/>
              <a:cxnLst/>
              <a:rect l="l" t="t" r="r" b="b"/>
              <a:pathLst>
                <a:path w="217" h="697" extrusionOk="0">
                  <a:moveTo>
                    <a:pt x="115" y="0"/>
                  </a:moveTo>
                  <a:cubicBezTo>
                    <a:pt x="51" y="0"/>
                    <a:pt x="0" y="51"/>
                    <a:pt x="0" y="114"/>
                  </a:cubicBezTo>
                  <a:lnTo>
                    <a:pt x="0" y="583"/>
                  </a:lnTo>
                  <a:cubicBezTo>
                    <a:pt x="0" y="646"/>
                    <a:pt x="51" y="697"/>
                    <a:pt x="115" y="697"/>
                  </a:cubicBezTo>
                  <a:cubicBezTo>
                    <a:pt x="165" y="697"/>
                    <a:pt x="216" y="646"/>
                    <a:pt x="216" y="583"/>
                  </a:cubicBezTo>
                  <a:lnTo>
                    <a:pt x="216" y="114"/>
                  </a:lnTo>
                  <a:cubicBezTo>
                    <a:pt x="216" y="51"/>
                    <a:pt x="165" y="0"/>
                    <a:pt x="11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98;p40">
              <a:extLst>
                <a:ext uri="{FF2B5EF4-FFF2-40B4-BE49-F238E27FC236}">
                  <a16:creationId xmlns:a16="http://schemas.microsoft.com/office/drawing/2014/main" id="{332BCDA8-6CD1-8C23-AF4D-CDEAADC29B83}"/>
                </a:ext>
              </a:extLst>
            </p:cNvPr>
            <p:cNvSpPr/>
            <p:nvPr/>
          </p:nvSpPr>
          <p:spPr>
            <a:xfrm>
              <a:off x="1942725" y="455200"/>
              <a:ext cx="16175" cy="5400"/>
            </a:xfrm>
            <a:custGeom>
              <a:avLst/>
              <a:gdLst/>
              <a:ahLst/>
              <a:cxnLst/>
              <a:rect l="l" t="t" r="r" b="b"/>
              <a:pathLst>
                <a:path w="647" h="216" extrusionOk="0">
                  <a:moveTo>
                    <a:pt x="114" y="0"/>
                  </a:moveTo>
                  <a:cubicBezTo>
                    <a:pt x="51" y="0"/>
                    <a:pt x="1" y="51"/>
                    <a:pt x="1" y="102"/>
                  </a:cubicBezTo>
                  <a:cubicBezTo>
                    <a:pt x="1" y="165"/>
                    <a:pt x="51" y="215"/>
                    <a:pt x="114" y="215"/>
                  </a:cubicBezTo>
                  <a:lnTo>
                    <a:pt x="533" y="215"/>
                  </a:lnTo>
                  <a:cubicBezTo>
                    <a:pt x="596" y="215"/>
                    <a:pt x="646" y="165"/>
                    <a:pt x="646" y="102"/>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99;p40">
              <a:extLst>
                <a:ext uri="{FF2B5EF4-FFF2-40B4-BE49-F238E27FC236}">
                  <a16:creationId xmlns:a16="http://schemas.microsoft.com/office/drawing/2014/main" id="{2B3440FD-D3D4-D3D3-FE11-CF29969BEA45}"/>
                </a:ext>
              </a:extLst>
            </p:cNvPr>
            <p:cNvSpPr/>
            <p:nvPr/>
          </p:nvSpPr>
          <p:spPr>
            <a:xfrm>
              <a:off x="1919900" y="455200"/>
              <a:ext cx="16175" cy="5400"/>
            </a:xfrm>
            <a:custGeom>
              <a:avLst/>
              <a:gdLst/>
              <a:ahLst/>
              <a:cxnLst/>
              <a:rect l="l" t="t" r="r" b="b"/>
              <a:pathLst>
                <a:path w="647" h="216" extrusionOk="0">
                  <a:moveTo>
                    <a:pt x="114" y="0"/>
                  </a:moveTo>
                  <a:cubicBezTo>
                    <a:pt x="52" y="0"/>
                    <a:pt x="1" y="51"/>
                    <a:pt x="1" y="102"/>
                  </a:cubicBezTo>
                  <a:cubicBezTo>
                    <a:pt x="1" y="165"/>
                    <a:pt x="52" y="215"/>
                    <a:pt x="114" y="215"/>
                  </a:cubicBezTo>
                  <a:lnTo>
                    <a:pt x="545" y="215"/>
                  </a:lnTo>
                  <a:cubicBezTo>
                    <a:pt x="596" y="215"/>
                    <a:pt x="647" y="165"/>
                    <a:pt x="647" y="102"/>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00;p40">
              <a:extLst>
                <a:ext uri="{FF2B5EF4-FFF2-40B4-BE49-F238E27FC236}">
                  <a16:creationId xmlns:a16="http://schemas.microsoft.com/office/drawing/2014/main" id="{44702A24-07F9-6749-BA23-207D9BC4BC09}"/>
                </a:ext>
              </a:extLst>
            </p:cNvPr>
            <p:cNvSpPr/>
            <p:nvPr/>
          </p:nvSpPr>
          <p:spPr>
            <a:xfrm>
              <a:off x="1863800" y="478650"/>
              <a:ext cx="5425" cy="17450"/>
            </a:xfrm>
            <a:custGeom>
              <a:avLst/>
              <a:gdLst/>
              <a:ahLst/>
              <a:cxnLst/>
              <a:rect l="l" t="t" r="r" b="b"/>
              <a:pathLst>
                <a:path w="217" h="698" extrusionOk="0">
                  <a:moveTo>
                    <a:pt x="102" y="0"/>
                  </a:moveTo>
                  <a:cubicBezTo>
                    <a:pt x="51" y="0"/>
                    <a:pt x="1" y="51"/>
                    <a:pt x="1" y="114"/>
                  </a:cubicBezTo>
                  <a:lnTo>
                    <a:pt x="1" y="584"/>
                  </a:lnTo>
                  <a:cubicBezTo>
                    <a:pt x="1" y="646"/>
                    <a:pt x="51" y="697"/>
                    <a:pt x="102" y="697"/>
                  </a:cubicBezTo>
                  <a:cubicBezTo>
                    <a:pt x="166" y="697"/>
                    <a:pt x="217" y="646"/>
                    <a:pt x="217" y="584"/>
                  </a:cubicBezTo>
                  <a:lnTo>
                    <a:pt x="217" y="114"/>
                  </a:lnTo>
                  <a:cubicBezTo>
                    <a:pt x="217"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01;p40">
              <a:extLst>
                <a:ext uri="{FF2B5EF4-FFF2-40B4-BE49-F238E27FC236}">
                  <a16:creationId xmlns:a16="http://schemas.microsoft.com/office/drawing/2014/main" id="{FAFE53C2-78DD-E5AA-4691-A6C7B61A8051}"/>
                </a:ext>
              </a:extLst>
            </p:cNvPr>
            <p:cNvSpPr/>
            <p:nvPr/>
          </p:nvSpPr>
          <p:spPr>
            <a:xfrm>
              <a:off x="1863800" y="457725"/>
              <a:ext cx="5425" cy="17450"/>
            </a:xfrm>
            <a:custGeom>
              <a:avLst/>
              <a:gdLst/>
              <a:ahLst/>
              <a:cxnLst/>
              <a:rect l="l" t="t" r="r" b="b"/>
              <a:pathLst>
                <a:path w="217" h="698" extrusionOk="0">
                  <a:moveTo>
                    <a:pt x="102" y="1"/>
                  </a:moveTo>
                  <a:cubicBezTo>
                    <a:pt x="51" y="1"/>
                    <a:pt x="1" y="52"/>
                    <a:pt x="1" y="114"/>
                  </a:cubicBezTo>
                  <a:lnTo>
                    <a:pt x="1" y="584"/>
                  </a:lnTo>
                  <a:cubicBezTo>
                    <a:pt x="1" y="647"/>
                    <a:pt x="51" y="698"/>
                    <a:pt x="102" y="698"/>
                  </a:cubicBezTo>
                  <a:cubicBezTo>
                    <a:pt x="166" y="698"/>
                    <a:pt x="217" y="647"/>
                    <a:pt x="217" y="584"/>
                  </a:cubicBezTo>
                  <a:lnTo>
                    <a:pt x="217" y="114"/>
                  </a:lnTo>
                  <a:cubicBezTo>
                    <a:pt x="217" y="52"/>
                    <a:pt x="166" y="1"/>
                    <a:pt x="10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02;p40">
              <a:extLst>
                <a:ext uri="{FF2B5EF4-FFF2-40B4-BE49-F238E27FC236}">
                  <a16:creationId xmlns:a16="http://schemas.microsoft.com/office/drawing/2014/main" id="{E78A0D15-D4F4-5574-532F-C8848838DC79}"/>
                </a:ext>
              </a:extLst>
            </p:cNvPr>
            <p:cNvSpPr/>
            <p:nvPr/>
          </p:nvSpPr>
          <p:spPr>
            <a:xfrm>
              <a:off x="1869850"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2" y="215"/>
                  </a:lnTo>
                  <a:cubicBezTo>
                    <a:pt x="595" y="215"/>
                    <a:pt x="646" y="164"/>
                    <a:pt x="646" y="101"/>
                  </a:cubicBezTo>
                  <a:cubicBezTo>
                    <a:pt x="646" y="51"/>
                    <a:pt x="595" y="0"/>
                    <a:pt x="53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03;p40">
              <a:extLst>
                <a:ext uri="{FF2B5EF4-FFF2-40B4-BE49-F238E27FC236}">
                  <a16:creationId xmlns:a16="http://schemas.microsoft.com/office/drawing/2014/main" id="{66D61B6E-057A-F0C9-F3F8-31477F284713}"/>
                </a:ext>
              </a:extLst>
            </p:cNvPr>
            <p:cNvSpPr/>
            <p:nvPr/>
          </p:nvSpPr>
          <p:spPr>
            <a:xfrm>
              <a:off x="1847025" y="474225"/>
              <a:ext cx="16175" cy="5375"/>
            </a:xfrm>
            <a:custGeom>
              <a:avLst/>
              <a:gdLst/>
              <a:ahLst/>
              <a:cxnLst/>
              <a:rect l="l" t="t" r="r" b="b"/>
              <a:pathLst>
                <a:path w="647" h="215" extrusionOk="0">
                  <a:moveTo>
                    <a:pt x="102" y="0"/>
                  </a:moveTo>
                  <a:cubicBezTo>
                    <a:pt x="51" y="0"/>
                    <a:pt x="0" y="51"/>
                    <a:pt x="0" y="101"/>
                  </a:cubicBezTo>
                  <a:cubicBezTo>
                    <a:pt x="0" y="164"/>
                    <a:pt x="51" y="215"/>
                    <a:pt x="102" y="215"/>
                  </a:cubicBezTo>
                  <a:lnTo>
                    <a:pt x="533" y="215"/>
                  </a:lnTo>
                  <a:cubicBezTo>
                    <a:pt x="596" y="215"/>
                    <a:pt x="646" y="164"/>
                    <a:pt x="646" y="101"/>
                  </a:cubicBezTo>
                  <a:cubicBezTo>
                    <a:pt x="646" y="51"/>
                    <a:pt x="596"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04;p40">
              <a:extLst>
                <a:ext uri="{FF2B5EF4-FFF2-40B4-BE49-F238E27FC236}">
                  <a16:creationId xmlns:a16="http://schemas.microsoft.com/office/drawing/2014/main" id="{FEF17ECF-CB21-93AD-A9BB-E290D85EBAA9}"/>
                </a:ext>
              </a:extLst>
            </p:cNvPr>
            <p:cNvSpPr/>
            <p:nvPr/>
          </p:nvSpPr>
          <p:spPr>
            <a:xfrm>
              <a:off x="3946150" y="1164075"/>
              <a:ext cx="34550" cy="34575"/>
            </a:xfrm>
            <a:custGeom>
              <a:avLst/>
              <a:gdLst/>
              <a:ahLst/>
              <a:cxnLst/>
              <a:rect l="l" t="t" r="r" b="b"/>
              <a:pathLst>
                <a:path w="1382" h="1383" extrusionOk="0">
                  <a:moveTo>
                    <a:pt x="685" y="217"/>
                  </a:moveTo>
                  <a:cubicBezTo>
                    <a:pt x="950" y="217"/>
                    <a:pt x="1166" y="432"/>
                    <a:pt x="1166" y="699"/>
                  </a:cubicBezTo>
                  <a:cubicBezTo>
                    <a:pt x="1166" y="952"/>
                    <a:pt x="950" y="1167"/>
                    <a:pt x="685" y="1167"/>
                  </a:cubicBezTo>
                  <a:cubicBezTo>
                    <a:pt x="431" y="1167"/>
                    <a:pt x="215" y="952"/>
                    <a:pt x="215" y="699"/>
                  </a:cubicBezTo>
                  <a:cubicBezTo>
                    <a:pt x="215" y="432"/>
                    <a:pt x="431" y="217"/>
                    <a:pt x="685" y="217"/>
                  </a:cubicBezTo>
                  <a:close/>
                  <a:moveTo>
                    <a:pt x="685" y="1"/>
                  </a:moveTo>
                  <a:cubicBezTo>
                    <a:pt x="304" y="1"/>
                    <a:pt x="0" y="318"/>
                    <a:pt x="0" y="699"/>
                  </a:cubicBezTo>
                  <a:cubicBezTo>
                    <a:pt x="0" y="1079"/>
                    <a:pt x="304" y="1383"/>
                    <a:pt x="685" y="1383"/>
                  </a:cubicBezTo>
                  <a:cubicBezTo>
                    <a:pt x="1065" y="1383"/>
                    <a:pt x="1381" y="1079"/>
                    <a:pt x="1381" y="699"/>
                  </a:cubicBezTo>
                  <a:cubicBezTo>
                    <a:pt x="1381" y="318"/>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05;p40">
              <a:extLst>
                <a:ext uri="{FF2B5EF4-FFF2-40B4-BE49-F238E27FC236}">
                  <a16:creationId xmlns:a16="http://schemas.microsoft.com/office/drawing/2014/main" id="{77D32541-94B8-C8EE-E99E-1D8C6CEBEA5A}"/>
                </a:ext>
              </a:extLst>
            </p:cNvPr>
            <p:cNvSpPr/>
            <p:nvPr/>
          </p:nvSpPr>
          <p:spPr>
            <a:xfrm>
              <a:off x="4016500" y="1140950"/>
              <a:ext cx="34550" cy="34575"/>
            </a:xfrm>
            <a:custGeom>
              <a:avLst/>
              <a:gdLst/>
              <a:ahLst/>
              <a:cxnLst/>
              <a:rect l="l" t="t" r="r" b="b"/>
              <a:pathLst>
                <a:path w="1382" h="1383" extrusionOk="0">
                  <a:moveTo>
                    <a:pt x="685" y="216"/>
                  </a:moveTo>
                  <a:cubicBezTo>
                    <a:pt x="950" y="216"/>
                    <a:pt x="1166" y="432"/>
                    <a:pt x="1166" y="685"/>
                  </a:cubicBezTo>
                  <a:cubicBezTo>
                    <a:pt x="1166" y="951"/>
                    <a:pt x="950" y="1167"/>
                    <a:pt x="685" y="1167"/>
                  </a:cubicBezTo>
                  <a:cubicBezTo>
                    <a:pt x="431" y="1167"/>
                    <a:pt x="215" y="951"/>
                    <a:pt x="215" y="685"/>
                  </a:cubicBezTo>
                  <a:cubicBezTo>
                    <a:pt x="215" y="432"/>
                    <a:pt x="431" y="216"/>
                    <a:pt x="685" y="216"/>
                  </a:cubicBezTo>
                  <a:close/>
                  <a:moveTo>
                    <a:pt x="685" y="1"/>
                  </a:moveTo>
                  <a:cubicBezTo>
                    <a:pt x="304" y="1"/>
                    <a:pt x="0" y="305"/>
                    <a:pt x="0" y="685"/>
                  </a:cubicBezTo>
                  <a:cubicBezTo>
                    <a:pt x="0" y="1066"/>
                    <a:pt x="304" y="1382"/>
                    <a:pt x="685" y="1382"/>
                  </a:cubicBezTo>
                  <a:cubicBezTo>
                    <a:pt x="1065" y="1382"/>
                    <a:pt x="1381" y="1066"/>
                    <a:pt x="1381" y="685"/>
                  </a:cubicBezTo>
                  <a:cubicBezTo>
                    <a:pt x="1381" y="305"/>
                    <a:pt x="1065" y="1"/>
                    <a:pt x="68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06;p40">
              <a:extLst>
                <a:ext uri="{FF2B5EF4-FFF2-40B4-BE49-F238E27FC236}">
                  <a16:creationId xmlns:a16="http://schemas.microsoft.com/office/drawing/2014/main" id="{E8CAE899-D761-10AD-E112-FAB8D354A320}"/>
                </a:ext>
              </a:extLst>
            </p:cNvPr>
            <p:cNvSpPr/>
            <p:nvPr/>
          </p:nvSpPr>
          <p:spPr>
            <a:xfrm>
              <a:off x="4050375" y="1084225"/>
              <a:ext cx="5425" cy="17475"/>
            </a:xfrm>
            <a:custGeom>
              <a:avLst/>
              <a:gdLst/>
              <a:ahLst/>
              <a:cxnLst/>
              <a:rect l="l" t="t" r="r" b="b"/>
              <a:pathLst>
                <a:path w="217" h="699" extrusionOk="0">
                  <a:moveTo>
                    <a:pt x="115" y="1"/>
                  </a:moveTo>
                  <a:cubicBezTo>
                    <a:pt x="52" y="1"/>
                    <a:pt x="1" y="51"/>
                    <a:pt x="1" y="102"/>
                  </a:cubicBezTo>
                  <a:lnTo>
                    <a:pt x="1" y="584"/>
                  </a:lnTo>
                  <a:cubicBezTo>
                    <a:pt x="1" y="647"/>
                    <a:pt x="52" y="698"/>
                    <a:pt x="115" y="698"/>
                  </a:cubicBezTo>
                  <a:cubicBezTo>
                    <a:pt x="166" y="698"/>
                    <a:pt x="217" y="647"/>
                    <a:pt x="217" y="584"/>
                  </a:cubicBezTo>
                  <a:lnTo>
                    <a:pt x="217" y="102"/>
                  </a:lnTo>
                  <a:cubicBezTo>
                    <a:pt x="217" y="51"/>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07;p40">
              <a:extLst>
                <a:ext uri="{FF2B5EF4-FFF2-40B4-BE49-F238E27FC236}">
                  <a16:creationId xmlns:a16="http://schemas.microsoft.com/office/drawing/2014/main" id="{FEDBE481-335D-EAFF-0713-5FC09B1C8EFE}"/>
                </a:ext>
              </a:extLst>
            </p:cNvPr>
            <p:cNvSpPr/>
            <p:nvPr/>
          </p:nvSpPr>
          <p:spPr>
            <a:xfrm>
              <a:off x="4050375" y="1063300"/>
              <a:ext cx="5425" cy="17475"/>
            </a:xfrm>
            <a:custGeom>
              <a:avLst/>
              <a:gdLst/>
              <a:ahLst/>
              <a:cxnLst/>
              <a:rect l="l" t="t" r="r" b="b"/>
              <a:pathLst>
                <a:path w="217" h="699" extrusionOk="0">
                  <a:moveTo>
                    <a:pt x="115" y="1"/>
                  </a:moveTo>
                  <a:cubicBezTo>
                    <a:pt x="52" y="1"/>
                    <a:pt x="1" y="52"/>
                    <a:pt x="1" y="115"/>
                  </a:cubicBezTo>
                  <a:lnTo>
                    <a:pt x="1" y="584"/>
                  </a:lnTo>
                  <a:cubicBezTo>
                    <a:pt x="1" y="648"/>
                    <a:pt x="52" y="699"/>
                    <a:pt x="115" y="699"/>
                  </a:cubicBezTo>
                  <a:cubicBezTo>
                    <a:pt x="166" y="699"/>
                    <a:pt x="217" y="648"/>
                    <a:pt x="217" y="584"/>
                  </a:cubicBezTo>
                  <a:lnTo>
                    <a:pt x="217" y="115"/>
                  </a:lnTo>
                  <a:cubicBezTo>
                    <a:pt x="217" y="52"/>
                    <a:pt x="166" y="1"/>
                    <a:pt x="1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08;p40">
              <a:extLst>
                <a:ext uri="{FF2B5EF4-FFF2-40B4-BE49-F238E27FC236}">
                  <a16:creationId xmlns:a16="http://schemas.microsoft.com/office/drawing/2014/main" id="{5F0FC1CC-630E-F4A9-61A1-1A11A04B5A3A}"/>
                </a:ext>
              </a:extLst>
            </p:cNvPr>
            <p:cNvSpPr/>
            <p:nvPr/>
          </p:nvSpPr>
          <p:spPr>
            <a:xfrm>
              <a:off x="4056425" y="1079800"/>
              <a:ext cx="16175" cy="5425"/>
            </a:xfrm>
            <a:custGeom>
              <a:avLst/>
              <a:gdLst/>
              <a:ahLst/>
              <a:cxnLst/>
              <a:rect l="l" t="t" r="r" b="b"/>
              <a:pathLst>
                <a:path w="647" h="217" extrusionOk="0">
                  <a:moveTo>
                    <a:pt x="114" y="0"/>
                  </a:moveTo>
                  <a:cubicBezTo>
                    <a:pt x="51" y="0"/>
                    <a:pt x="0" y="51"/>
                    <a:pt x="0" y="101"/>
                  </a:cubicBezTo>
                  <a:cubicBezTo>
                    <a:pt x="0" y="165"/>
                    <a:pt x="51" y="216"/>
                    <a:pt x="114" y="216"/>
                  </a:cubicBezTo>
                  <a:lnTo>
                    <a:pt x="533" y="216"/>
                  </a:lnTo>
                  <a:cubicBezTo>
                    <a:pt x="595" y="216"/>
                    <a:pt x="646" y="165"/>
                    <a:pt x="646" y="101"/>
                  </a:cubicBezTo>
                  <a:cubicBezTo>
                    <a:pt x="646" y="51"/>
                    <a:pt x="595" y="0"/>
                    <a:pt x="53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09;p40">
              <a:extLst>
                <a:ext uri="{FF2B5EF4-FFF2-40B4-BE49-F238E27FC236}">
                  <a16:creationId xmlns:a16="http://schemas.microsoft.com/office/drawing/2014/main" id="{3F7E95C2-9694-26BD-C790-B99422C57786}"/>
                </a:ext>
              </a:extLst>
            </p:cNvPr>
            <p:cNvSpPr/>
            <p:nvPr/>
          </p:nvSpPr>
          <p:spPr>
            <a:xfrm>
              <a:off x="4033600" y="1079800"/>
              <a:ext cx="16175" cy="5425"/>
            </a:xfrm>
            <a:custGeom>
              <a:avLst/>
              <a:gdLst/>
              <a:ahLst/>
              <a:cxnLst/>
              <a:rect l="l" t="t" r="r" b="b"/>
              <a:pathLst>
                <a:path w="647" h="217" extrusionOk="0">
                  <a:moveTo>
                    <a:pt x="114" y="0"/>
                  </a:moveTo>
                  <a:cubicBezTo>
                    <a:pt x="51" y="0"/>
                    <a:pt x="1" y="51"/>
                    <a:pt x="1" y="101"/>
                  </a:cubicBezTo>
                  <a:cubicBezTo>
                    <a:pt x="1" y="165"/>
                    <a:pt x="51" y="216"/>
                    <a:pt x="114" y="216"/>
                  </a:cubicBezTo>
                  <a:lnTo>
                    <a:pt x="545" y="216"/>
                  </a:lnTo>
                  <a:cubicBezTo>
                    <a:pt x="596" y="216"/>
                    <a:pt x="647" y="165"/>
                    <a:pt x="647" y="101"/>
                  </a:cubicBezTo>
                  <a:cubicBezTo>
                    <a:pt x="647" y="51"/>
                    <a:pt x="596" y="0"/>
                    <a:pt x="545"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0;p40">
              <a:extLst>
                <a:ext uri="{FF2B5EF4-FFF2-40B4-BE49-F238E27FC236}">
                  <a16:creationId xmlns:a16="http://schemas.microsoft.com/office/drawing/2014/main" id="{C436E9DE-EB86-CD2C-1610-265952F9D6C0}"/>
                </a:ext>
              </a:extLst>
            </p:cNvPr>
            <p:cNvSpPr/>
            <p:nvPr/>
          </p:nvSpPr>
          <p:spPr>
            <a:xfrm>
              <a:off x="3977500" y="1103250"/>
              <a:ext cx="5425" cy="17450"/>
            </a:xfrm>
            <a:custGeom>
              <a:avLst/>
              <a:gdLst/>
              <a:ahLst/>
              <a:cxnLst/>
              <a:rect l="l" t="t" r="r" b="b"/>
              <a:pathLst>
                <a:path w="217" h="698" extrusionOk="0">
                  <a:moveTo>
                    <a:pt x="102" y="0"/>
                  </a:moveTo>
                  <a:cubicBezTo>
                    <a:pt x="39" y="0"/>
                    <a:pt x="0" y="51"/>
                    <a:pt x="0" y="115"/>
                  </a:cubicBezTo>
                  <a:lnTo>
                    <a:pt x="0" y="583"/>
                  </a:lnTo>
                  <a:cubicBezTo>
                    <a:pt x="0" y="647"/>
                    <a:pt x="39" y="698"/>
                    <a:pt x="102" y="698"/>
                  </a:cubicBezTo>
                  <a:cubicBezTo>
                    <a:pt x="166" y="698"/>
                    <a:pt x="216" y="647"/>
                    <a:pt x="216" y="583"/>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1;p40">
              <a:extLst>
                <a:ext uri="{FF2B5EF4-FFF2-40B4-BE49-F238E27FC236}">
                  <a16:creationId xmlns:a16="http://schemas.microsoft.com/office/drawing/2014/main" id="{5BE1F271-A78F-9F4B-C5E0-868F6DA68C41}"/>
                </a:ext>
              </a:extLst>
            </p:cNvPr>
            <p:cNvSpPr/>
            <p:nvPr/>
          </p:nvSpPr>
          <p:spPr>
            <a:xfrm>
              <a:off x="3977500" y="1082325"/>
              <a:ext cx="5425" cy="17475"/>
            </a:xfrm>
            <a:custGeom>
              <a:avLst/>
              <a:gdLst/>
              <a:ahLst/>
              <a:cxnLst/>
              <a:rect l="l" t="t" r="r" b="b"/>
              <a:pathLst>
                <a:path w="217" h="699" extrusionOk="0">
                  <a:moveTo>
                    <a:pt x="102" y="0"/>
                  </a:moveTo>
                  <a:cubicBezTo>
                    <a:pt x="39" y="0"/>
                    <a:pt x="0" y="51"/>
                    <a:pt x="0" y="115"/>
                  </a:cubicBezTo>
                  <a:lnTo>
                    <a:pt x="0" y="584"/>
                  </a:lnTo>
                  <a:cubicBezTo>
                    <a:pt x="0" y="647"/>
                    <a:pt x="39" y="698"/>
                    <a:pt x="102" y="698"/>
                  </a:cubicBezTo>
                  <a:cubicBezTo>
                    <a:pt x="166" y="698"/>
                    <a:pt x="216" y="647"/>
                    <a:pt x="216" y="584"/>
                  </a:cubicBezTo>
                  <a:lnTo>
                    <a:pt x="216" y="115"/>
                  </a:lnTo>
                  <a:cubicBezTo>
                    <a:pt x="216" y="51"/>
                    <a:pt x="166" y="0"/>
                    <a:pt x="102"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12;p40">
              <a:extLst>
                <a:ext uri="{FF2B5EF4-FFF2-40B4-BE49-F238E27FC236}">
                  <a16:creationId xmlns:a16="http://schemas.microsoft.com/office/drawing/2014/main" id="{2E1F708A-B428-9BE5-94D5-96400D99735D}"/>
                </a:ext>
              </a:extLst>
            </p:cNvPr>
            <p:cNvSpPr/>
            <p:nvPr/>
          </p:nvSpPr>
          <p:spPr>
            <a:xfrm>
              <a:off x="3983525" y="1098800"/>
              <a:ext cx="16175" cy="5425"/>
            </a:xfrm>
            <a:custGeom>
              <a:avLst/>
              <a:gdLst/>
              <a:ahLst/>
              <a:cxnLst/>
              <a:rect l="l" t="t" r="r" b="b"/>
              <a:pathLst>
                <a:path w="647" h="217" extrusionOk="0">
                  <a:moveTo>
                    <a:pt x="102" y="1"/>
                  </a:moveTo>
                  <a:cubicBezTo>
                    <a:pt x="52" y="1"/>
                    <a:pt x="1" y="51"/>
                    <a:pt x="1" y="115"/>
                  </a:cubicBezTo>
                  <a:cubicBezTo>
                    <a:pt x="1" y="166"/>
                    <a:pt x="52" y="217"/>
                    <a:pt x="102" y="217"/>
                  </a:cubicBezTo>
                  <a:lnTo>
                    <a:pt x="533" y="217"/>
                  </a:lnTo>
                  <a:cubicBezTo>
                    <a:pt x="596" y="217"/>
                    <a:pt x="647" y="166"/>
                    <a:pt x="647" y="115"/>
                  </a:cubicBezTo>
                  <a:cubicBezTo>
                    <a:pt x="647" y="51"/>
                    <a:pt x="596"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3;p40">
              <a:extLst>
                <a:ext uri="{FF2B5EF4-FFF2-40B4-BE49-F238E27FC236}">
                  <a16:creationId xmlns:a16="http://schemas.microsoft.com/office/drawing/2014/main" id="{2D0854F1-F07A-2175-27D8-C00D79EDFA9C}"/>
                </a:ext>
              </a:extLst>
            </p:cNvPr>
            <p:cNvSpPr/>
            <p:nvPr/>
          </p:nvSpPr>
          <p:spPr>
            <a:xfrm>
              <a:off x="3960725" y="1098800"/>
              <a:ext cx="16175" cy="5425"/>
            </a:xfrm>
            <a:custGeom>
              <a:avLst/>
              <a:gdLst/>
              <a:ahLst/>
              <a:cxnLst/>
              <a:rect l="l" t="t" r="r" b="b"/>
              <a:pathLst>
                <a:path w="647" h="217" extrusionOk="0">
                  <a:moveTo>
                    <a:pt x="102" y="1"/>
                  </a:moveTo>
                  <a:cubicBezTo>
                    <a:pt x="51" y="1"/>
                    <a:pt x="0" y="51"/>
                    <a:pt x="0" y="115"/>
                  </a:cubicBezTo>
                  <a:cubicBezTo>
                    <a:pt x="0" y="166"/>
                    <a:pt x="51" y="217"/>
                    <a:pt x="102" y="217"/>
                  </a:cubicBezTo>
                  <a:lnTo>
                    <a:pt x="533" y="217"/>
                  </a:lnTo>
                  <a:cubicBezTo>
                    <a:pt x="595" y="217"/>
                    <a:pt x="646" y="166"/>
                    <a:pt x="646" y="115"/>
                  </a:cubicBezTo>
                  <a:cubicBezTo>
                    <a:pt x="646" y="51"/>
                    <a:pt x="595" y="1"/>
                    <a:pt x="5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14;p40">
              <a:extLst>
                <a:ext uri="{FF2B5EF4-FFF2-40B4-BE49-F238E27FC236}">
                  <a16:creationId xmlns:a16="http://schemas.microsoft.com/office/drawing/2014/main" id="{FA0B7118-3208-B960-F90E-2C6CE484F8BC}"/>
                </a:ext>
              </a:extLst>
            </p:cNvPr>
            <p:cNvSpPr/>
            <p:nvPr/>
          </p:nvSpPr>
          <p:spPr>
            <a:xfrm>
              <a:off x="1845425" y="808450"/>
              <a:ext cx="149300" cy="131050"/>
            </a:xfrm>
            <a:custGeom>
              <a:avLst/>
              <a:gdLst/>
              <a:ahLst/>
              <a:cxnLst/>
              <a:rect l="l" t="t" r="r" b="b"/>
              <a:pathLst>
                <a:path w="5972" h="5242" extrusionOk="0">
                  <a:moveTo>
                    <a:pt x="2977" y="1"/>
                  </a:moveTo>
                  <a:cubicBezTo>
                    <a:pt x="2505" y="1"/>
                    <a:pt x="2027" y="129"/>
                    <a:pt x="1598" y="397"/>
                  </a:cubicBezTo>
                  <a:lnTo>
                    <a:pt x="1586" y="409"/>
                  </a:lnTo>
                  <a:cubicBezTo>
                    <a:pt x="369" y="1183"/>
                    <a:pt x="1" y="2792"/>
                    <a:pt x="761" y="4009"/>
                  </a:cubicBezTo>
                  <a:lnTo>
                    <a:pt x="774" y="4022"/>
                  </a:lnTo>
                  <a:cubicBezTo>
                    <a:pt x="1275" y="4810"/>
                    <a:pt x="2120" y="5242"/>
                    <a:pt x="2989" y="5242"/>
                  </a:cubicBezTo>
                  <a:cubicBezTo>
                    <a:pt x="3461" y="5242"/>
                    <a:pt x="3941" y="5114"/>
                    <a:pt x="4374" y="4846"/>
                  </a:cubicBezTo>
                  <a:lnTo>
                    <a:pt x="4386" y="4834"/>
                  </a:lnTo>
                  <a:cubicBezTo>
                    <a:pt x="5603" y="4060"/>
                    <a:pt x="5971" y="2450"/>
                    <a:pt x="5198" y="1234"/>
                  </a:cubicBezTo>
                  <a:lnTo>
                    <a:pt x="5198" y="1220"/>
                  </a:lnTo>
                  <a:cubicBezTo>
                    <a:pt x="4697" y="433"/>
                    <a:pt x="3846" y="1"/>
                    <a:pt x="29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15;p40">
              <a:extLst>
                <a:ext uri="{FF2B5EF4-FFF2-40B4-BE49-F238E27FC236}">
                  <a16:creationId xmlns:a16="http://schemas.microsoft.com/office/drawing/2014/main" id="{B1C7F86A-A10B-4AE9-32F3-732F8C51E0EE}"/>
                </a:ext>
              </a:extLst>
            </p:cNvPr>
            <p:cNvSpPr/>
            <p:nvPr/>
          </p:nvSpPr>
          <p:spPr>
            <a:xfrm>
              <a:off x="1884725" y="831675"/>
              <a:ext cx="73225" cy="82725"/>
            </a:xfrm>
            <a:custGeom>
              <a:avLst/>
              <a:gdLst/>
              <a:ahLst/>
              <a:cxnLst/>
              <a:rect l="l" t="t" r="r" b="b"/>
              <a:pathLst>
                <a:path w="2929" h="3309" extrusionOk="0">
                  <a:moveTo>
                    <a:pt x="825" y="0"/>
                  </a:moveTo>
                  <a:lnTo>
                    <a:pt x="368" y="266"/>
                  </a:lnTo>
                  <a:lnTo>
                    <a:pt x="571" y="621"/>
                  </a:lnTo>
                  <a:cubicBezTo>
                    <a:pt x="90" y="1014"/>
                    <a:pt x="0" y="1471"/>
                    <a:pt x="229" y="1838"/>
                  </a:cubicBezTo>
                  <a:cubicBezTo>
                    <a:pt x="292" y="1965"/>
                    <a:pt x="381" y="2054"/>
                    <a:pt x="482" y="2105"/>
                  </a:cubicBezTo>
                  <a:cubicBezTo>
                    <a:pt x="597" y="2181"/>
                    <a:pt x="736" y="2193"/>
                    <a:pt x="875" y="2193"/>
                  </a:cubicBezTo>
                  <a:cubicBezTo>
                    <a:pt x="1116" y="2181"/>
                    <a:pt x="1369" y="2091"/>
                    <a:pt x="1572" y="2015"/>
                  </a:cubicBezTo>
                  <a:cubicBezTo>
                    <a:pt x="1705" y="1977"/>
                    <a:pt x="1818" y="1943"/>
                    <a:pt x="1898" y="1943"/>
                  </a:cubicBezTo>
                  <a:cubicBezTo>
                    <a:pt x="1947" y="1943"/>
                    <a:pt x="1984" y="1956"/>
                    <a:pt x="2003" y="1990"/>
                  </a:cubicBezTo>
                  <a:cubicBezTo>
                    <a:pt x="2054" y="2079"/>
                    <a:pt x="2003" y="2167"/>
                    <a:pt x="1788" y="2294"/>
                  </a:cubicBezTo>
                  <a:cubicBezTo>
                    <a:pt x="1699" y="2345"/>
                    <a:pt x="1598" y="2396"/>
                    <a:pt x="1484" y="2434"/>
                  </a:cubicBezTo>
                  <a:cubicBezTo>
                    <a:pt x="1306" y="2497"/>
                    <a:pt x="1104" y="2536"/>
                    <a:pt x="913" y="2536"/>
                  </a:cubicBezTo>
                  <a:lnTo>
                    <a:pt x="1002" y="3232"/>
                  </a:lnTo>
                  <a:cubicBezTo>
                    <a:pt x="1104" y="3232"/>
                    <a:pt x="1205" y="3220"/>
                    <a:pt x="1319" y="3195"/>
                  </a:cubicBezTo>
                  <a:cubicBezTo>
                    <a:pt x="1521" y="3156"/>
                    <a:pt x="1750" y="3080"/>
                    <a:pt x="1966" y="2967"/>
                  </a:cubicBezTo>
                  <a:lnTo>
                    <a:pt x="2079" y="3156"/>
                  </a:lnTo>
                  <a:lnTo>
                    <a:pt x="2168" y="3308"/>
                  </a:lnTo>
                  <a:lnTo>
                    <a:pt x="2625" y="3043"/>
                  </a:lnTo>
                  <a:lnTo>
                    <a:pt x="2409" y="2674"/>
                  </a:lnTo>
                  <a:cubicBezTo>
                    <a:pt x="2865" y="2294"/>
                    <a:pt x="2929" y="1838"/>
                    <a:pt x="2726" y="1496"/>
                  </a:cubicBezTo>
                  <a:cubicBezTo>
                    <a:pt x="2662" y="1382"/>
                    <a:pt x="2586" y="1305"/>
                    <a:pt x="2498" y="1243"/>
                  </a:cubicBezTo>
                  <a:cubicBezTo>
                    <a:pt x="2387" y="1170"/>
                    <a:pt x="2259" y="1142"/>
                    <a:pt x="2126" y="1142"/>
                  </a:cubicBezTo>
                  <a:cubicBezTo>
                    <a:pt x="2001" y="1142"/>
                    <a:pt x="1872" y="1167"/>
                    <a:pt x="1750" y="1204"/>
                  </a:cubicBezTo>
                  <a:cubicBezTo>
                    <a:pt x="1459" y="1280"/>
                    <a:pt x="1192" y="1407"/>
                    <a:pt x="1053" y="1407"/>
                  </a:cubicBezTo>
                  <a:cubicBezTo>
                    <a:pt x="1002" y="1407"/>
                    <a:pt x="977" y="1382"/>
                    <a:pt x="952" y="1356"/>
                  </a:cubicBezTo>
                  <a:cubicBezTo>
                    <a:pt x="913" y="1280"/>
                    <a:pt x="938" y="1179"/>
                    <a:pt x="1129" y="1065"/>
                  </a:cubicBezTo>
                  <a:cubicBezTo>
                    <a:pt x="1141" y="1052"/>
                    <a:pt x="1154" y="1052"/>
                    <a:pt x="1167" y="1040"/>
                  </a:cubicBezTo>
                  <a:cubicBezTo>
                    <a:pt x="1344" y="925"/>
                    <a:pt x="1572" y="862"/>
                    <a:pt x="1839" y="837"/>
                  </a:cubicBezTo>
                  <a:lnTo>
                    <a:pt x="1890" y="837"/>
                  </a:lnTo>
                  <a:lnTo>
                    <a:pt x="1864" y="672"/>
                  </a:lnTo>
                  <a:lnTo>
                    <a:pt x="1788" y="139"/>
                  </a:lnTo>
                  <a:cubicBezTo>
                    <a:pt x="1636" y="152"/>
                    <a:pt x="1471" y="178"/>
                    <a:pt x="1306" y="229"/>
                  </a:cubicBezTo>
                  <a:cubicBezTo>
                    <a:pt x="1205" y="266"/>
                    <a:pt x="1116" y="305"/>
                    <a:pt x="1028" y="342"/>
                  </a:cubicBezTo>
                  <a:lnTo>
                    <a:pt x="901" y="139"/>
                  </a:lnTo>
                  <a:lnTo>
                    <a:pt x="825"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16;p40">
              <a:extLst>
                <a:ext uri="{FF2B5EF4-FFF2-40B4-BE49-F238E27FC236}">
                  <a16:creationId xmlns:a16="http://schemas.microsoft.com/office/drawing/2014/main" id="{A5086BB2-994C-7A4F-A4D3-432DADA20C29}"/>
                </a:ext>
              </a:extLst>
            </p:cNvPr>
            <p:cNvSpPr/>
            <p:nvPr/>
          </p:nvSpPr>
          <p:spPr>
            <a:xfrm>
              <a:off x="3243900" y="502550"/>
              <a:ext cx="146425" cy="130925"/>
            </a:xfrm>
            <a:custGeom>
              <a:avLst/>
              <a:gdLst/>
              <a:ahLst/>
              <a:cxnLst/>
              <a:rect l="l" t="t" r="r" b="b"/>
              <a:pathLst>
                <a:path w="5857" h="5237" extrusionOk="0">
                  <a:moveTo>
                    <a:pt x="2920" y="1"/>
                  </a:moveTo>
                  <a:cubicBezTo>
                    <a:pt x="1812" y="1"/>
                    <a:pt x="781" y="711"/>
                    <a:pt x="431" y="1820"/>
                  </a:cubicBezTo>
                  <a:lnTo>
                    <a:pt x="431" y="1845"/>
                  </a:lnTo>
                  <a:cubicBezTo>
                    <a:pt x="0" y="3214"/>
                    <a:pt x="761" y="4673"/>
                    <a:pt x="2130" y="5104"/>
                  </a:cubicBezTo>
                  <a:lnTo>
                    <a:pt x="2155" y="5116"/>
                  </a:lnTo>
                  <a:cubicBezTo>
                    <a:pt x="2415" y="5197"/>
                    <a:pt x="2678" y="5236"/>
                    <a:pt x="2936" y="5236"/>
                  </a:cubicBezTo>
                  <a:cubicBezTo>
                    <a:pt x="4040" y="5236"/>
                    <a:pt x="5063" y="4526"/>
                    <a:pt x="5413" y="3417"/>
                  </a:cubicBezTo>
                  <a:lnTo>
                    <a:pt x="5426" y="3392"/>
                  </a:lnTo>
                  <a:cubicBezTo>
                    <a:pt x="5857" y="2023"/>
                    <a:pt x="5096" y="552"/>
                    <a:pt x="3727" y="121"/>
                  </a:cubicBezTo>
                  <a:lnTo>
                    <a:pt x="3702" y="121"/>
                  </a:lnTo>
                  <a:cubicBezTo>
                    <a:pt x="3442" y="40"/>
                    <a:pt x="3179" y="1"/>
                    <a:pt x="2920"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17;p40">
              <a:extLst>
                <a:ext uri="{FF2B5EF4-FFF2-40B4-BE49-F238E27FC236}">
                  <a16:creationId xmlns:a16="http://schemas.microsoft.com/office/drawing/2014/main" id="{1E2F2374-F2AD-AAD1-6306-0A13177017F6}"/>
                </a:ext>
              </a:extLst>
            </p:cNvPr>
            <p:cNvSpPr/>
            <p:nvPr/>
          </p:nvSpPr>
          <p:spPr>
            <a:xfrm>
              <a:off x="3280975" y="524925"/>
              <a:ext cx="71950" cy="87775"/>
            </a:xfrm>
            <a:custGeom>
              <a:avLst/>
              <a:gdLst/>
              <a:ahLst/>
              <a:cxnLst/>
              <a:rect l="l" t="t" r="r" b="b"/>
              <a:pathLst>
                <a:path w="2878" h="3511" extrusionOk="0">
                  <a:moveTo>
                    <a:pt x="1851" y="0"/>
                  </a:moveTo>
                  <a:lnTo>
                    <a:pt x="1712" y="393"/>
                  </a:lnTo>
                  <a:cubicBezTo>
                    <a:pt x="1601" y="370"/>
                    <a:pt x="1498" y="359"/>
                    <a:pt x="1401" y="359"/>
                  </a:cubicBezTo>
                  <a:cubicBezTo>
                    <a:pt x="965" y="359"/>
                    <a:pt x="672" y="581"/>
                    <a:pt x="558" y="913"/>
                  </a:cubicBezTo>
                  <a:cubicBezTo>
                    <a:pt x="507" y="1052"/>
                    <a:pt x="507" y="1166"/>
                    <a:pt x="520" y="1280"/>
                  </a:cubicBezTo>
                  <a:cubicBezTo>
                    <a:pt x="546" y="1420"/>
                    <a:pt x="622" y="1533"/>
                    <a:pt x="723" y="1635"/>
                  </a:cubicBezTo>
                  <a:cubicBezTo>
                    <a:pt x="887" y="1812"/>
                    <a:pt x="1115" y="1952"/>
                    <a:pt x="1306" y="2054"/>
                  </a:cubicBezTo>
                  <a:cubicBezTo>
                    <a:pt x="1496" y="2167"/>
                    <a:pt x="1636" y="2269"/>
                    <a:pt x="1597" y="2370"/>
                  </a:cubicBezTo>
                  <a:cubicBezTo>
                    <a:pt x="1583" y="2421"/>
                    <a:pt x="1544" y="2451"/>
                    <a:pt x="1468" y="2451"/>
                  </a:cubicBezTo>
                  <a:cubicBezTo>
                    <a:pt x="1411" y="2451"/>
                    <a:pt x="1333" y="2434"/>
                    <a:pt x="1230" y="2395"/>
                  </a:cubicBezTo>
                  <a:cubicBezTo>
                    <a:pt x="1129" y="2358"/>
                    <a:pt x="1027" y="2319"/>
                    <a:pt x="926" y="2256"/>
                  </a:cubicBezTo>
                  <a:cubicBezTo>
                    <a:pt x="761" y="2155"/>
                    <a:pt x="608" y="2028"/>
                    <a:pt x="482" y="1888"/>
                  </a:cubicBezTo>
                  <a:lnTo>
                    <a:pt x="0" y="2409"/>
                  </a:lnTo>
                  <a:cubicBezTo>
                    <a:pt x="64" y="2485"/>
                    <a:pt x="140" y="2561"/>
                    <a:pt x="241" y="2624"/>
                  </a:cubicBezTo>
                  <a:cubicBezTo>
                    <a:pt x="406" y="2750"/>
                    <a:pt x="608" y="2877"/>
                    <a:pt x="837" y="2966"/>
                  </a:cubicBezTo>
                  <a:lnTo>
                    <a:pt x="761" y="3181"/>
                  </a:lnTo>
                  <a:lnTo>
                    <a:pt x="698" y="3347"/>
                  </a:lnTo>
                  <a:lnTo>
                    <a:pt x="1205" y="3511"/>
                  </a:lnTo>
                  <a:lnTo>
                    <a:pt x="1344" y="3118"/>
                  </a:lnTo>
                  <a:cubicBezTo>
                    <a:pt x="1434" y="3134"/>
                    <a:pt x="1520" y="3142"/>
                    <a:pt x="1601" y="3142"/>
                  </a:cubicBezTo>
                  <a:cubicBezTo>
                    <a:pt x="2042" y="3142"/>
                    <a:pt x="2340" y="2919"/>
                    <a:pt x="2447" y="2598"/>
                  </a:cubicBezTo>
                  <a:cubicBezTo>
                    <a:pt x="2484" y="2471"/>
                    <a:pt x="2498" y="2358"/>
                    <a:pt x="2484" y="2256"/>
                  </a:cubicBezTo>
                  <a:cubicBezTo>
                    <a:pt x="2447" y="2003"/>
                    <a:pt x="2256" y="1812"/>
                    <a:pt x="2041" y="1660"/>
                  </a:cubicBezTo>
                  <a:cubicBezTo>
                    <a:pt x="1788" y="1496"/>
                    <a:pt x="1521" y="1369"/>
                    <a:pt x="1433" y="1255"/>
                  </a:cubicBezTo>
                  <a:cubicBezTo>
                    <a:pt x="1408" y="1229"/>
                    <a:pt x="1394" y="1192"/>
                    <a:pt x="1408" y="1153"/>
                  </a:cubicBezTo>
                  <a:cubicBezTo>
                    <a:pt x="1425" y="1101"/>
                    <a:pt x="1471" y="1061"/>
                    <a:pt x="1568" y="1061"/>
                  </a:cubicBezTo>
                  <a:cubicBezTo>
                    <a:pt x="1613" y="1061"/>
                    <a:pt x="1668" y="1070"/>
                    <a:pt x="1737" y="1090"/>
                  </a:cubicBezTo>
                  <a:cubicBezTo>
                    <a:pt x="1749" y="1102"/>
                    <a:pt x="1762" y="1102"/>
                    <a:pt x="1775" y="1102"/>
                  </a:cubicBezTo>
                  <a:cubicBezTo>
                    <a:pt x="1977" y="1178"/>
                    <a:pt x="2180" y="1305"/>
                    <a:pt x="2371" y="1483"/>
                  </a:cubicBezTo>
                  <a:cubicBezTo>
                    <a:pt x="2383" y="1496"/>
                    <a:pt x="2396" y="1521"/>
                    <a:pt x="2408" y="1533"/>
                  </a:cubicBezTo>
                  <a:lnTo>
                    <a:pt x="2523" y="1407"/>
                  </a:lnTo>
                  <a:lnTo>
                    <a:pt x="2878" y="1014"/>
                  </a:lnTo>
                  <a:cubicBezTo>
                    <a:pt x="2763" y="887"/>
                    <a:pt x="2637" y="786"/>
                    <a:pt x="2484" y="697"/>
                  </a:cubicBezTo>
                  <a:cubicBezTo>
                    <a:pt x="2396" y="646"/>
                    <a:pt x="2307" y="595"/>
                    <a:pt x="2219" y="558"/>
                  </a:cubicBezTo>
                  <a:lnTo>
                    <a:pt x="2295" y="330"/>
                  </a:lnTo>
                  <a:lnTo>
                    <a:pt x="2346" y="178"/>
                  </a:lnTo>
                  <a:lnTo>
                    <a:pt x="185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18;p40">
              <a:extLst>
                <a:ext uri="{FF2B5EF4-FFF2-40B4-BE49-F238E27FC236}">
                  <a16:creationId xmlns:a16="http://schemas.microsoft.com/office/drawing/2014/main" id="{C2D0D521-1FE2-9C89-53A6-CCA56C559578}"/>
                </a:ext>
              </a:extLst>
            </p:cNvPr>
            <p:cNvSpPr/>
            <p:nvPr/>
          </p:nvSpPr>
          <p:spPr>
            <a:xfrm>
              <a:off x="2616750" y="1702175"/>
              <a:ext cx="781825" cy="88450"/>
            </a:xfrm>
            <a:custGeom>
              <a:avLst/>
              <a:gdLst/>
              <a:ahLst/>
              <a:cxnLst/>
              <a:rect l="l" t="t" r="r" b="b"/>
              <a:pathLst>
                <a:path w="31273" h="3538" extrusionOk="0">
                  <a:moveTo>
                    <a:pt x="15642" y="0"/>
                  </a:moveTo>
                  <a:cubicBezTo>
                    <a:pt x="6998" y="0"/>
                    <a:pt x="0" y="786"/>
                    <a:pt x="0" y="1763"/>
                  </a:cubicBezTo>
                  <a:cubicBezTo>
                    <a:pt x="0" y="2738"/>
                    <a:pt x="6998" y="3537"/>
                    <a:pt x="15642" y="3537"/>
                  </a:cubicBezTo>
                  <a:cubicBezTo>
                    <a:pt x="24275" y="3537"/>
                    <a:pt x="31272" y="2738"/>
                    <a:pt x="31272" y="1763"/>
                  </a:cubicBezTo>
                  <a:cubicBezTo>
                    <a:pt x="31272" y="786"/>
                    <a:pt x="24275" y="0"/>
                    <a:pt x="15642"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19;p40">
              <a:extLst>
                <a:ext uri="{FF2B5EF4-FFF2-40B4-BE49-F238E27FC236}">
                  <a16:creationId xmlns:a16="http://schemas.microsoft.com/office/drawing/2014/main" id="{F8F53A34-0697-474C-5894-84277693F3A7}"/>
                </a:ext>
              </a:extLst>
            </p:cNvPr>
            <p:cNvSpPr/>
            <p:nvPr/>
          </p:nvSpPr>
          <p:spPr>
            <a:xfrm>
              <a:off x="2761325" y="781575"/>
              <a:ext cx="425250" cy="97325"/>
            </a:xfrm>
            <a:custGeom>
              <a:avLst/>
              <a:gdLst/>
              <a:ahLst/>
              <a:cxnLst/>
              <a:rect l="l" t="t" r="r" b="b"/>
              <a:pathLst>
                <a:path w="17010" h="3893" extrusionOk="0">
                  <a:moveTo>
                    <a:pt x="3378" y="0"/>
                  </a:moveTo>
                  <a:cubicBezTo>
                    <a:pt x="0" y="0"/>
                    <a:pt x="974" y="2524"/>
                    <a:pt x="974" y="2524"/>
                  </a:cubicBezTo>
                  <a:cubicBezTo>
                    <a:pt x="974" y="2524"/>
                    <a:pt x="1228" y="2664"/>
                    <a:pt x="1760" y="2866"/>
                  </a:cubicBezTo>
                  <a:cubicBezTo>
                    <a:pt x="2850" y="3284"/>
                    <a:pt x="5107" y="3893"/>
                    <a:pt x="8845" y="3893"/>
                  </a:cubicBezTo>
                  <a:cubicBezTo>
                    <a:pt x="13371" y="3893"/>
                    <a:pt x="15577" y="2473"/>
                    <a:pt x="16363" y="1802"/>
                  </a:cubicBezTo>
                  <a:cubicBezTo>
                    <a:pt x="16603" y="1599"/>
                    <a:pt x="16718" y="1472"/>
                    <a:pt x="16718" y="1472"/>
                  </a:cubicBezTo>
                  <a:cubicBezTo>
                    <a:pt x="17009" y="895"/>
                    <a:pt x="16432" y="660"/>
                    <a:pt x="15561" y="660"/>
                  </a:cubicBezTo>
                  <a:cubicBezTo>
                    <a:pt x="14689" y="660"/>
                    <a:pt x="13523" y="895"/>
                    <a:pt x="12636" y="1256"/>
                  </a:cubicBezTo>
                  <a:cubicBezTo>
                    <a:pt x="12307" y="1390"/>
                    <a:pt x="11957" y="1446"/>
                    <a:pt x="11577" y="1446"/>
                  </a:cubicBezTo>
                  <a:cubicBezTo>
                    <a:pt x="9905" y="1446"/>
                    <a:pt x="7657" y="360"/>
                    <a:pt x="4155" y="39"/>
                  </a:cubicBezTo>
                  <a:cubicBezTo>
                    <a:pt x="3874" y="13"/>
                    <a:pt x="3615" y="0"/>
                    <a:pt x="337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20;p40">
              <a:extLst>
                <a:ext uri="{FF2B5EF4-FFF2-40B4-BE49-F238E27FC236}">
                  <a16:creationId xmlns:a16="http://schemas.microsoft.com/office/drawing/2014/main" id="{5CE07E71-8CD5-DB1F-D49C-939DC4D85EF6}"/>
                </a:ext>
              </a:extLst>
            </p:cNvPr>
            <p:cNvSpPr/>
            <p:nvPr/>
          </p:nvSpPr>
          <p:spPr>
            <a:xfrm>
              <a:off x="2764250" y="795425"/>
              <a:ext cx="408025" cy="83475"/>
            </a:xfrm>
            <a:custGeom>
              <a:avLst/>
              <a:gdLst/>
              <a:ahLst/>
              <a:cxnLst/>
              <a:rect l="l" t="t" r="r" b="b"/>
              <a:pathLst>
                <a:path w="16321" h="3339" extrusionOk="0">
                  <a:moveTo>
                    <a:pt x="3219" y="1"/>
                  </a:moveTo>
                  <a:cubicBezTo>
                    <a:pt x="0" y="1"/>
                    <a:pt x="1643" y="2312"/>
                    <a:pt x="1643" y="2312"/>
                  </a:cubicBezTo>
                  <a:cubicBezTo>
                    <a:pt x="2733" y="2730"/>
                    <a:pt x="4990" y="3339"/>
                    <a:pt x="8728" y="3339"/>
                  </a:cubicBezTo>
                  <a:cubicBezTo>
                    <a:pt x="13254" y="3339"/>
                    <a:pt x="15460" y="1919"/>
                    <a:pt x="16246" y="1248"/>
                  </a:cubicBezTo>
                  <a:cubicBezTo>
                    <a:pt x="16321" y="797"/>
                    <a:pt x="15902" y="633"/>
                    <a:pt x="15264" y="633"/>
                  </a:cubicBezTo>
                  <a:cubicBezTo>
                    <a:pt x="14503" y="633"/>
                    <a:pt x="13430" y="865"/>
                    <a:pt x="12506" y="1121"/>
                  </a:cubicBezTo>
                  <a:cubicBezTo>
                    <a:pt x="12188" y="1208"/>
                    <a:pt x="11856" y="1245"/>
                    <a:pt x="11502" y="1245"/>
                  </a:cubicBezTo>
                  <a:cubicBezTo>
                    <a:pt x="9799" y="1245"/>
                    <a:pt x="7597" y="379"/>
                    <a:pt x="4038" y="43"/>
                  </a:cubicBezTo>
                  <a:cubicBezTo>
                    <a:pt x="3736" y="14"/>
                    <a:pt x="3464" y="1"/>
                    <a:pt x="321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21;p40">
              <a:extLst>
                <a:ext uri="{FF2B5EF4-FFF2-40B4-BE49-F238E27FC236}">
                  <a16:creationId xmlns:a16="http://schemas.microsoft.com/office/drawing/2014/main" id="{7650BF9C-9EA8-6D55-7A85-138BF1F2640D}"/>
                </a:ext>
              </a:extLst>
            </p:cNvPr>
            <p:cNvSpPr/>
            <p:nvPr/>
          </p:nvSpPr>
          <p:spPr>
            <a:xfrm>
              <a:off x="3071800" y="961000"/>
              <a:ext cx="175300" cy="134125"/>
            </a:xfrm>
            <a:custGeom>
              <a:avLst/>
              <a:gdLst/>
              <a:ahLst/>
              <a:cxnLst/>
              <a:rect l="l" t="t" r="r" b="b"/>
              <a:pathLst>
                <a:path w="7012" h="5365" extrusionOk="0">
                  <a:moveTo>
                    <a:pt x="619" y="1"/>
                  </a:moveTo>
                  <a:cubicBezTo>
                    <a:pt x="401" y="1"/>
                    <a:pt x="193" y="25"/>
                    <a:pt x="1" y="62"/>
                  </a:cubicBezTo>
                  <a:lnTo>
                    <a:pt x="1" y="481"/>
                  </a:lnTo>
                  <a:lnTo>
                    <a:pt x="1" y="823"/>
                  </a:lnTo>
                  <a:lnTo>
                    <a:pt x="1" y="1191"/>
                  </a:lnTo>
                  <a:cubicBezTo>
                    <a:pt x="331" y="1267"/>
                    <a:pt x="825" y="1419"/>
                    <a:pt x="1358" y="1799"/>
                  </a:cubicBezTo>
                  <a:cubicBezTo>
                    <a:pt x="1383" y="1811"/>
                    <a:pt x="1408" y="1837"/>
                    <a:pt x="1421" y="1850"/>
                  </a:cubicBezTo>
                  <a:cubicBezTo>
                    <a:pt x="2080" y="2394"/>
                    <a:pt x="2980" y="4284"/>
                    <a:pt x="4133" y="4980"/>
                  </a:cubicBezTo>
                  <a:cubicBezTo>
                    <a:pt x="4607" y="5264"/>
                    <a:pt x="5076" y="5364"/>
                    <a:pt x="5478" y="5364"/>
                  </a:cubicBezTo>
                  <a:cubicBezTo>
                    <a:pt x="5776" y="5364"/>
                    <a:pt x="6038" y="5309"/>
                    <a:pt x="6237" y="5234"/>
                  </a:cubicBezTo>
                  <a:cubicBezTo>
                    <a:pt x="6403" y="5183"/>
                    <a:pt x="6491" y="5044"/>
                    <a:pt x="6491" y="4879"/>
                  </a:cubicBezTo>
                  <a:cubicBezTo>
                    <a:pt x="6491" y="4853"/>
                    <a:pt x="6491" y="4816"/>
                    <a:pt x="6479" y="4791"/>
                  </a:cubicBezTo>
                  <a:cubicBezTo>
                    <a:pt x="6436" y="4618"/>
                    <a:pt x="6282" y="4501"/>
                    <a:pt x="6113" y="4501"/>
                  </a:cubicBezTo>
                  <a:cubicBezTo>
                    <a:pt x="6083" y="4501"/>
                    <a:pt x="6053" y="4504"/>
                    <a:pt x="6022" y="4512"/>
                  </a:cubicBezTo>
                  <a:cubicBezTo>
                    <a:pt x="5853" y="4555"/>
                    <a:pt x="5685" y="4577"/>
                    <a:pt x="5519" y="4577"/>
                  </a:cubicBezTo>
                  <a:cubicBezTo>
                    <a:pt x="4426" y="4577"/>
                    <a:pt x="3399" y="3654"/>
                    <a:pt x="2485" y="2014"/>
                  </a:cubicBezTo>
                  <a:cubicBezTo>
                    <a:pt x="2308" y="1698"/>
                    <a:pt x="2080" y="1431"/>
                    <a:pt x="1839" y="1228"/>
                  </a:cubicBezTo>
                  <a:cubicBezTo>
                    <a:pt x="1637" y="1051"/>
                    <a:pt x="1421" y="912"/>
                    <a:pt x="1192" y="810"/>
                  </a:cubicBezTo>
                  <a:lnTo>
                    <a:pt x="1192" y="810"/>
                  </a:lnTo>
                  <a:cubicBezTo>
                    <a:pt x="1395" y="861"/>
                    <a:pt x="1637" y="949"/>
                    <a:pt x="1916" y="1064"/>
                  </a:cubicBezTo>
                  <a:cubicBezTo>
                    <a:pt x="2805" y="1440"/>
                    <a:pt x="3994" y="2040"/>
                    <a:pt x="4964" y="2040"/>
                  </a:cubicBezTo>
                  <a:cubicBezTo>
                    <a:pt x="4974" y="2040"/>
                    <a:pt x="4985" y="2040"/>
                    <a:pt x="4995" y="2039"/>
                  </a:cubicBezTo>
                  <a:cubicBezTo>
                    <a:pt x="5959" y="2039"/>
                    <a:pt x="6618" y="1558"/>
                    <a:pt x="6935" y="1165"/>
                  </a:cubicBezTo>
                  <a:cubicBezTo>
                    <a:pt x="6986" y="1101"/>
                    <a:pt x="7011" y="1013"/>
                    <a:pt x="7011" y="924"/>
                  </a:cubicBezTo>
                  <a:cubicBezTo>
                    <a:pt x="7011" y="823"/>
                    <a:pt x="6973" y="734"/>
                    <a:pt x="6897" y="658"/>
                  </a:cubicBezTo>
                  <a:cubicBezTo>
                    <a:pt x="6822" y="584"/>
                    <a:pt x="6727" y="549"/>
                    <a:pt x="6632" y="549"/>
                  </a:cubicBezTo>
                  <a:cubicBezTo>
                    <a:pt x="6533" y="549"/>
                    <a:pt x="6436" y="587"/>
                    <a:pt x="6364" y="658"/>
                  </a:cubicBezTo>
                  <a:cubicBezTo>
                    <a:pt x="5960" y="1080"/>
                    <a:pt x="5433" y="1279"/>
                    <a:pt x="4809" y="1279"/>
                  </a:cubicBezTo>
                  <a:cubicBezTo>
                    <a:pt x="4027" y="1279"/>
                    <a:pt x="3092" y="965"/>
                    <a:pt x="2054" y="379"/>
                  </a:cubicBezTo>
                  <a:lnTo>
                    <a:pt x="2042" y="379"/>
                  </a:lnTo>
                  <a:cubicBezTo>
                    <a:pt x="1550" y="99"/>
                    <a:pt x="1063" y="1"/>
                    <a:pt x="619"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22;p40">
              <a:extLst>
                <a:ext uri="{FF2B5EF4-FFF2-40B4-BE49-F238E27FC236}">
                  <a16:creationId xmlns:a16="http://schemas.microsoft.com/office/drawing/2014/main" id="{E51DC1C2-FA6E-A454-77D4-50689848A931}"/>
                </a:ext>
              </a:extLst>
            </p:cNvPr>
            <p:cNvSpPr/>
            <p:nvPr/>
          </p:nvSpPr>
          <p:spPr>
            <a:xfrm>
              <a:off x="3071800" y="961000"/>
              <a:ext cx="51375" cy="46250"/>
            </a:xfrm>
            <a:custGeom>
              <a:avLst/>
              <a:gdLst/>
              <a:ahLst/>
              <a:cxnLst/>
              <a:rect l="l" t="t" r="r" b="b"/>
              <a:pathLst>
                <a:path w="2055" h="1850" extrusionOk="0">
                  <a:moveTo>
                    <a:pt x="619" y="1"/>
                  </a:moveTo>
                  <a:cubicBezTo>
                    <a:pt x="401" y="1"/>
                    <a:pt x="193" y="25"/>
                    <a:pt x="1" y="62"/>
                  </a:cubicBezTo>
                  <a:lnTo>
                    <a:pt x="1" y="1191"/>
                  </a:lnTo>
                  <a:cubicBezTo>
                    <a:pt x="331" y="1267"/>
                    <a:pt x="825" y="1419"/>
                    <a:pt x="1358" y="1799"/>
                  </a:cubicBezTo>
                  <a:cubicBezTo>
                    <a:pt x="1383" y="1811"/>
                    <a:pt x="1408" y="1837"/>
                    <a:pt x="1421" y="1850"/>
                  </a:cubicBezTo>
                  <a:cubicBezTo>
                    <a:pt x="1611" y="1659"/>
                    <a:pt x="1750" y="1444"/>
                    <a:pt x="1839" y="1228"/>
                  </a:cubicBezTo>
                  <a:cubicBezTo>
                    <a:pt x="1637" y="1051"/>
                    <a:pt x="1421" y="912"/>
                    <a:pt x="1192" y="810"/>
                  </a:cubicBezTo>
                  <a:lnTo>
                    <a:pt x="1192" y="810"/>
                  </a:lnTo>
                  <a:cubicBezTo>
                    <a:pt x="1395" y="861"/>
                    <a:pt x="1637" y="949"/>
                    <a:pt x="1916" y="1064"/>
                  </a:cubicBezTo>
                  <a:cubicBezTo>
                    <a:pt x="1992" y="810"/>
                    <a:pt x="2029" y="569"/>
                    <a:pt x="2054" y="379"/>
                  </a:cubicBezTo>
                  <a:lnTo>
                    <a:pt x="2042" y="379"/>
                  </a:lnTo>
                  <a:cubicBezTo>
                    <a:pt x="1550" y="99"/>
                    <a:pt x="1063" y="1"/>
                    <a:pt x="6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23;p40">
              <a:extLst>
                <a:ext uri="{FF2B5EF4-FFF2-40B4-BE49-F238E27FC236}">
                  <a16:creationId xmlns:a16="http://schemas.microsoft.com/office/drawing/2014/main" id="{68C2DC25-348D-3299-5590-37CB81BC432D}"/>
                </a:ext>
              </a:extLst>
            </p:cNvPr>
            <p:cNvSpPr/>
            <p:nvPr/>
          </p:nvSpPr>
          <p:spPr>
            <a:xfrm>
              <a:off x="2785675" y="808500"/>
              <a:ext cx="393600" cy="186050"/>
            </a:xfrm>
            <a:custGeom>
              <a:avLst/>
              <a:gdLst/>
              <a:ahLst/>
              <a:cxnLst/>
              <a:rect l="l" t="t" r="r" b="b"/>
              <a:pathLst>
                <a:path w="15744" h="7442" extrusionOk="0">
                  <a:moveTo>
                    <a:pt x="3913" y="0"/>
                  </a:moveTo>
                  <a:cubicBezTo>
                    <a:pt x="3876" y="0"/>
                    <a:pt x="3840" y="1"/>
                    <a:pt x="3803" y="2"/>
                  </a:cubicBezTo>
                  <a:cubicBezTo>
                    <a:pt x="545" y="103"/>
                    <a:pt x="0" y="1447"/>
                    <a:pt x="0" y="1447"/>
                  </a:cubicBezTo>
                  <a:cubicBezTo>
                    <a:pt x="849" y="3196"/>
                    <a:pt x="5197" y="6505"/>
                    <a:pt x="5197" y="6505"/>
                  </a:cubicBezTo>
                  <a:cubicBezTo>
                    <a:pt x="5552" y="6860"/>
                    <a:pt x="5995" y="7088"/>
                    <a:pt x="6465" y="7240"/>
                  </a:cubicBezTo>
                  <a:cubicBezTo>
                    <a:pt x="6948" y="7386"/>
                    <a:pt x="7469" y="7442"/>
                    <a:pt x="7981" y="7442"/>
                  </a:cubicBezTo>
                  <a:cubicBezTo>
                    <a:pt x="9550" y="7442"/>
                    <a:pt x="11028" y="6923"/>
                    <a:pt x="11028" y="6923"/>
                  </a:cubicBezTo>
                  <a:cubicBezTo>
                    <a:pt x="15034" y="4603"/>
                    <a:pt x="15744" y="395"/>
                    <a:pt x="15744" y="395"/>
                  </a:cubicBezTo>
                  <a:lnTo>
                    <a:pt x="15744" y="395"/>
                  </a:lnTo>
                  <a:cubicBezTo>
                    <a:pt x="14147" y="1004"/>
                    <a:pt x="12722" y="1218"/>
                    <a:pt x="11430" y="1218"/>
                  </a:cubicBezTo>
                  <a:cubicBezTo>
                    <a:pt x="9172" y="1218"/>
                    <a:pt x="7319" y="564"/>
                    <a:pt x="5666" y="218"/>
                  </a:cubicBezTo>
                  <a:cubicBezTo>
                    <a:pt x="5060" y="86"/>
                    <a:pt x="4475" y="0"/>
                    <a:pt x="391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24;p40">
              <a:extLst>
                <a:ext uri="{FF2B5EF4-FFF2-40B4-BE49-F238E27FC236}">
                  <a16:creationId xmlns:a16="http://schemas.microsoft.com/office/drawing/2014/main" id="{418F2063-0293-0546-AD39-996BCC7C6C41}"/>
                </a:ext>
              </a:extLst>
            </p:cNvPr>
            <p:cNvSpPr/>
            <p:nvPr/>
          </p:nvSpPr>
          <p:spPr>
            <a:xfrm>
              <a:off x="3071800" y="830075"/>
              <a:ext cx="94175" cy="110000"/>
            </a:xfrm>
            <a:custGeom>
              <a:avLst/>
              <a:gdLst/>
              <a:ahLst/>
              <a:cxnLst/>
              <a:rect l="l" t="t" r="r" b="b"/>
              <a:pathLst>
                <a:path w="3767" h="4400" extrusionOk="0">
                  <a:moveTo>
                    <a:pt x="3766" y="0"/>
                  </a:moveTo>
                  <a:lnTo>
                    <a:pt x="3766" y="0"/>
                  </a:lnTo>
                  <a:cubicBezTo>
                    <a:pt x="2054" y="3284"/>
                    <a:pt x="1" y="4107"/>
                    <a:pt x="1" y="4107"/>
                  </a:cubicBezTo>
                  <a:cubicBezTo>
                    <a:pt x="470" y="4349"/>
                    <a:pt x="952" y="4400"/>
                    <a:pt x="952" y="4400"/>
                  </a:cubicBezTo>
                  <a:cubicBezTo>
                    <a:pt x="2803" y="3322"/>
                    <a:pt x="3766" y="1"/>
                    <a:pt x="376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25;p40">
              <a:extLst>
                <a:ext uri="{FF2B5EF4-FFF2-40B4-BE49-F238E27FC236}">
                  <a16:creationId xmlns:a16="http://schemas.microsoft.com/office/drawing/2014/main" id="{56304763-F4D1-5A2B-302A-F09452BD7D58}"/>
                </a:ext>
              </a:extLst>
            </p:cNvPr>
            <p:cNvSpPr/>
            <p:nvPr/>
          </p:nvSpPr>
          <p:spPr>
            <a:xfrm>
              <a:off x="2603125" y="964450"/>
              <a:ext cx="751700" cy="803350"/>
            </a:xfrm>
            <a:custGeom>
              <a:avLst/>
              <a:gdLst/>
              <a:ahLst/>
              <a:cxnLst/>
              <a:rect l="l" t="t" r="r" b="b"/>
              <a:pathLst>
                <a:path w="30068" h="32134" extrusionOk="0">
                  <a:moveTo>
                    <a:pt x="12588" y="0"/>
                  </a:moveTo>
                  <a:cubicBezTo>
                    <a:pt x="12588" y="0"/>
                    <a:pt x="9773" y="5527"/>
                    <a:pt x="4881" y="12904"/>
                  </a:cubicBezTo>
                  <a:cubicBezTo>
                    <a:pt x="1" y="20269"/>
                    <a:pt x="241" y="32134"/>
                    <a:pt x="15909" y="32134"/>
                  </a:cubicBezTo>
                  <a:cubicBezTo>
                    <a:pt x="26544" y="32134"/>
                    <a:pt x="30068" y="26683"/>
                    <a:pt x="29713" y="20864"/>
                  </a:cubicBezTo>
                  <a:cubicBezTo>
                    <a:pt x="29548" y="18114"/>
                    <a:pt x="28508" y="15275"/>
                    <a:pt x="26937" y="12904"/>
                  </a:cubicBezTo>
                  <a:cubicBezTo>
                    <a:pt x="24491" y="9216"/>
                    <a:pt x="22449" y="5996"/>
                    <a:pt x="21043" y="3689"/>
                  </a:cubicBezTo>
                  <a:cubicBezTo>
                    <a:pt x="19623" y="1382"/>
                    <a:pt x="18812" y="0"/>
                    <a:pt x="18812" y="0"/>
                  </a:cubicBezTo>
                  <a:cubicBezTo>
                    <a:pt x="17787" y="195"/>
                    <a:pt x="16755" y="293"/>
                    <a:pt x="15715" y="293"/>
                  </a:cubicBezTo>
                  <a:cubicBezTo>
                    <a:pt x="15405" y="293"/>
                    <a:pt x="15093" y="284"/>
                    <a:pt x="14781" y="267"/>
                  </a:cubicBezTo>
                  <a:cubicBezTo>
                    <a:pt x="14185" y="228"/>
                    <a:pt x="13589" y="165"/>
                    <a:pt x="12993" y="64"/>
                  </a:cubicBezTo>
                  <a:lnTo>
                    <a:pt x="12588" y="0"/>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26;p40">
              <a:extLst>
                <a:ext uri="{FF2B5EF4-FFF2-40B4-BE49-F238E27FC236}">
                  <a16:creationId xmlns:a16="http://schemas.microsoft.com/office/drawing/2014/main" id="{A4770E65-D7CA-3E8A-3DFB-F8C652C06988}"/>
                </a:ext>
              </a:extLst>
            </p:cNvPr>
            <p:cNvSpPr/>
            <p:nvPr/>
          </p:nvSpPr>
          <p:spPr>
            <a:xfrm>
              <a:off x="3074050" y="1011975"/>
              <a:ext cx="268425" cy="562525"/>
            </a:xfrm>
            <a:custGeom>
              <a:avLst/>
              <a:gdLst/>
              <a:ahLst/>
              <a:cxnLst/>
              <a:rect l="l" t="t" r="r" b="b"/>
              <a:pathLst>
                <a:path w="10737" h="22501" extrusionOk="0">
                  <a:moveTo>
                    <a:pt x="0" y="0"/>
                  </a:moveTo>
                  <a:cubicBezTo>
                    <a:pt x="1026" y="3448"/>
                    <a:pt x="5172" y="8950"/>
                    <a:pt x="6744" y="11890"/>
                  </a:cubicBezTo>
                  <a:cubicBezTo>
                    <a:pt x="10128" y="18254"/>
                    <a:pt x="8531" y="22501"/>
                    <a:pt x="8531" y="22501"/>
                  </a:cubicBezTo>
                  <a:cubicBezTo>
                    <a:pt x="10736" y="19661"/>
                    <a:pt x="9862" y="15605"/>
                    <a:pt x="7504" y="11611"/>
                  </a:cubicBezTo>
                  <a:cubicBezTo>
                    <a:pt x="4728" y="6884"/>
                    <a:pt x="1" y="1"/>
                    <a:pt x="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27;p40">
              <a:extLst>
                <a:ext uri="{FF2B5EF4-FFF2-40B4-BE49-F238E27FC236}">
                  <a16:creationId xmlns:a16="http://schemas.microsoft.com/office/drawing/2014/main" id="{2BB0FB09-993A-D861-D968-E36724E53C69}"/>
                </a:ext>
              </a:extLst>
            </p:cNvPr>
            <p:cNvSpPr/>
            <p:nvPr/>
          </p:nvSpPr>
          <p:spPr>
            <a:xfrm>
              <a:off x="2909900" y="1166625"/>
              <a:ext cx="224375" cy="334025"/>
            </a:xfrm>
            <a:custGeom>
              <a:avLst/>
              <a:gdLst/>
              <a:ahLst/>
              <a:cxnLst/>
              <a:rect l="l" t="t" r="r" b="b"/>
              <a:pathLst>
                <a:path w="8975" h="13361" extrusionOk="0">
                  <a:moveTo>
                    <a:pt x="3651" y="0"/>
                  </a:moveTo>
                  <a:lnTo>
                    <a:pt x="3651" y="1547"/>
                  </a:lnTo>
                  <a:cubicBezTo>
                    <a:pt x="1318" y="1876"/>
                    <a:pt x="152" y="3233"/>
                    <a:pt x="152" y="4842"/>
                  </a:cubicBezTo>
                  <a:cubicBezTo>
                    <a:pt x="164" y="8544"/>
                    <a:pt x="5654" y="7530"/>
                    <a:pt x="5654" y="8785"/>
                  </a:cubicBezTo>
                  <a:cubicBezTo>
                    <a:pt x="5654" y="9127"/>
                    <a:pt x="5324" y="9317"/>
                    <a:pt x="4361" y="9330"/>
                  </a:cubicBezTo>
                  <a:cubicBezTo>
                    <a:pt x="3270" y="9330"/>
                    <a:pt x="2015" y="8975"/>
                    <a:pt x="1077" y="8417"/>
                  </a:cubicBezTo>
                  <a:lnTo>
                    <a:pt x="0" y="10864"/>
                  </a:lnTo>
                  <a:cubicBezTo>
                    <a:pt x="862" y="11383"/>
                    <a:pt x="2231" y="11777"/>
                    <a:pt x="3663" y="11853"/>
                  </a:cubicBezTo>
                  <a:lnTo>
                    <a:pt x="3663" y="13361"/>
                  </a:lnTo>
                  <a:lnTo>
                    <a:pt x="5666" y="13361"/>
                  </a:lnTo>
                  <a:lnTo>
                    <a:pt x="5666" y="11777"/>
                  </a:lnTo>
                  <a:cubicBezTo>
                    <a:pt x="7859" y="11396"/>
                    <a:pt x="8975" y="10065"/>
                    <a:pt x="8975" y="8518"/>
                  </a:cubicBezTo>
                  <a:cubicBezTo>
                    <a:pt x="8961" y="4856"/>
                    <a:pt x="3473" y="5856"/>
                    <a:pt x="3460" y="4665"/>
                  </a:cubicBezTo>
                  <a:cubicBezTo>
                    <a:pt x="3460" y="4323"/>
                    <a:pt x="3778" y="4044"/>
                    <a:pt x="4753" y="4044"/>
                  </a:cubicBezTo>
                  <a:cubicBezTo>
                    <a:pt x="4776" y="4044"/>
                    <a:pt x="4798" y="4044"/>
                    <a:pt x="4821" y="4044"/>
                  </a:cubicBezTo>
                  <a:cubicBezTo>
                    <a:pt x="5676" y="4044"/>
                    <a:pt x="6578" y="4286"/>
                    <a:pt x="7530" y="4780"/>
                  </a:cubicBezTo>
                  <a:lnTo>
                    <a:pt x="8544" y="2346"/>
                  </a:lnTo>
                  <a:cubicBezTo>
                    <a:pt x="7732" y="1889"/>
                    <a:pt x="6705" y="1623"/>
                    <a:pt x="5654" y="1521"/>
                  </a:cubicBezTo>
                  <a:lnTo>
                    <a:pt x="5654"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28;p40">
              <a:extLst>
                <a:ext uri="{FF2B5EF4-FFF2-40B4-BE49-F238E27FC236}">
                  <a16:creationId xmlns:a16="http://schemas.microsoft.com/office/drawing/2014/main" id="{A7B4A938-6F12-E1B1-56C2-8EF389F203B1}"/>
                </a:ext>
              </a:extLst>
            </p:cNvPr>
            <p:cNvSpPr/>
            <p:nvPr/>
          </p:nvSpPr>
          <p:spPr>
            <a:xfrm>
              <a:off x="2603125" y="964450"/>
              <a:ext cx="748975" cy="803350"/>
            </a:xfrm>
            <a:custGeom>
              <a:avLst/>
              <a:gdLst/>
              <a:ahLst/>
              <a:cxnLst/>
              <a:rect l="l" t="t" r="r" b="b"/>
              <a:pathLst>
                <a:path w="29959" h="32134" extrusionOk="0">
                  <a:moveTo>
                    <a:pt x="29713" y="20864"/>
                  </a:moveTo>
                  <a:cubicBezTo>
                    <a:pt x="29714" y="20876"/>
                    <a:pt x="29715" y="20888"/>
                    <a:pt x="29715" y="20900"/>
                  </a:cubicBezTo>
                  <a:lnTo>
                    <a:pt x="29715" y="20900"/>
                  </a:lnTo>
                  <a:cubicBezTo>
                    <a:pt x="29715" y="20888"/>
                    <a:pt x="29714" y="20876"/>
                    <a:pt x="29713" y="20864"/>
                  </a:cubicBezTo>
                  <a:close/>
                  <a:moveTo>
                    <a:pt x="12588" y="0"/>
                  </a:moveTo>
                  <a:cubicBezTo>
                    <a:pt x="12588" y="0"/>
                    <a:pt x="9773" y="5527"/>
                    <a:pt x="4881" y="12904"/>
                  </a:cubicBezTo>
                  <a:cubicBezTo>
                    <a:pt x="1" y="20269"/>
                    <a:pt x="241" y="32134"/>
                    <a:pt x="15909" y="32134"/>
                  </a:cubicBezTo>
                  <a:cubicBezTo>
                    <a:pt x="20954" y="32134"/>
                    <a:pt x="24401" y="30917"/>
                    <a:pt x="26582" y="29002"/>
                  </a:cubicBezTo>
                  <a:cubicBezTo>
                    <a:pt x="29006" y="26894"/>
                    <a:pt x="29896" y="23943"/>
                    <a:pt x="29715" y="20900"/>
                  </a:cubicBezTo>
                  <a:lnTo>
                    <a:pt x="29715" y="20900"/>
                  </a:lnTo>
                  <a:cubicBezTo>
                    <a:pt x="29959" y="25168"/>
                    <a:pt x="24457" y="27173"/>
                    <a:pt x="19280" y="27173"/>
                  </a:cubicBezTo>
                  <a:cubicBezTo>
                    <a:pt x="18047" y="27173"/>
                    <a:pt x="16833" y="27059"/>
                    <a:pt x="15719" y="26835"/>
                  </a:cubicBezTo>
                  <a:cubicBezTo>
                    <a:pt x="7353" y="25149"/>
                    <a:pt x="6491" y="18583"/>
                    <a:pt x="10522" y="12980"/>
                  </a:cubicBezTo>
                  <a:cubicBezTo>
                    <a:pt x="14540" y="7365"/>
                    <a:pt x="14781" y="267"/>
                    <a:pt x="14781" y="267"/>
                  </a:cubicBezTo>
                  <a:cubicBezTo>
                    <a:pt x="14401" y="241"/>
                    <a:pt x="14020" y="203"/>
                    <a:pt x="13640" y="165"/>
                  </a:cubicBezTo>
                  <a:cubicBezTo>
                    <a:pt x="13424" y="127"/>
                    <a:pt x="13209" y="101"/>
                    <a:pt x="12993" y="64"/>
                  </a:cubicBezTo>
                  <a:lnTo>
                    <a:pt x="1258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29;p40">
              <a:extLst>
                <a:ext uri="{FF2B5EF4-FFF2-40B4-BE49-F238E27FC236}">
                  <a16:creationId xmlns:a16="http://schemas.microsoft.com/office/drawing/2014/main" id="{D6058564-F7D8-C2AC-70A8-F3F892323B4E}"/>
                </a:ext>
              </a:extLst>
            </p:cNvPr>
            <p:cNvSpPr/>
            <p:nvPr/>
          </p:nvSpPr>
          <p:spPr>
            <a:xfrm>
              <a:off x="2927300" y="813600"/>
              <a:ext cx="350" cy="350"/>
            </a:xfrm>
            <a:custGeom>
              <a:avLst/>
              <a:gdLst/>
              <a:ahLst/>
              <a:cxnLst/>
              <a:rect l="l" t="t" r="r" b="b"/>
              <a:pathLst>
                <a:path w="14" h="14" extrusionOk="0">
                  <a:moveTo>
                    <a:pt x="14" y="0"/>
                  </a:moveTo>
                  <a:cubicBezTo>
                    <a:pt x="1" y="0"/>
                    <a:pt x="1" y="14"/>
                    <a:pt x="1" y="14"/>
                  </a:cubicBezTo>
                  <a:lnTo>
                    <a:pt x="14" y="0"/>
                  </a:ln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30;p40">
              <a:extLst>
                <a:ext uri="{FF2B5EF4-FFF2-40B4-BE49-F238E27FC236}">
                  <a16:creationId xmlns:a16="http://schemas.microsoft.com/office/drawing/2014/main" id="{83921E92-FE9A-3158-301A-0CD65789FB74}"/>
                </a:ext>
              </a:extLst>
            </p:cNvPr>
            <p:cNvSpPr/>
            <p:nvPr/>
          </p:nvSpPr>
          <p:spPr>
            <a:xfrm>
              <a:off x="2785675" y="808500"/>
              <a:ext cx="190150" cy="157550"/>
            </a:xfrm>
            <a:custGeom>
              <a:avLst/>
              <a:gdLst/>
              <a:ahLst/>
              <a:cxnLst/>
              <a:rect l="l" t="t" r="r" b="b"/>
              <a:pathLst>
                <a:path w="7606" h="6302" extrusionOk="0">
                  <a:moveTo>
                    <a:pt x="3913" y="0"/>
                  </a:moveTo>
                  <a:cubicBezTo>
                    <a:pt x="3876" y="0"/>
                    <a:pt x="3840" y="1"/>
                    <a:pt x="3803" y="2"/>
                  </a:cubicBezTo>
                  <a:cubicBezTo>
                    <a:pt x="2738" y="40"/>
                    <a:pt x="1964" y="204"/>
                    <a:pt x="1407" y="407"/>
                  </a:cubicBezTo>
                  <a:cubicBezTo>
                    <a:pt x="254" y="838"/>
                    <a:pt x="0" y="1447"/>
                    <a:pt x="0" y="1447"/>
                  </a:cubicBezTo>
                  <a:cubicBezTo>
                    <a:pt x="722" y="2942"/>
                    <a:pt x="3993" y="5554"/>
                    <a:pt x="4944" y="6302"/>
                  </a:cubicBezTo>
                  <a:lnTo>
                    <a:pt x="7516" y="6302"/>
                  </a:lnTo>
                  <a:cubicBezTo>
                    <a:pt x="7606" y="4818"/>
                    <a:pt x="5425" y="4337"/>
                    <a:pt x="4361" y="2537"/>
                  </a:cubicBezTo>
                  <a:cubicBezTo>
                    <a:pt x="3232" y="674"/>
                    <a:pt x="5666" y="218"/>
                    <a:pt x="5666" y="218"/>
                  </a:cubicBezTo>
                  <a:cubicBezTo>
                    <a:pt x="5060" y="86"/>
                    <a:pt x="4475" y="0"/>
                    <a:pt x="3913"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31;p40">
              <a:extLst>
                <a:ext uri="{FF2B5EF4-FFF2-40B4-BE49-F238E27FC236}">
                  <a16:creationId xmlns:a16="http://schemas.microsoft.com/office/drawing/2014/main" id="{16F2209F-95E2-1461-96B9-2B54F1289317}"/>
                </a:ext>
              </a:extLst>
            </p:cNvPr>
            <p:cNvSpPr/>
            <p:nvPr/>
          </p:nvSpPr>
          <p:spPr>
            <a:xfrm>
              <a:off x="2896250" y="950900"/>
              <a:ext cx="197775" cy="43675"/>
            </a:xfrm>
            <a:custGeom>
              <a:avLst/>
              <a:gdLst/>
              <a:ahLst/>
              <a:cxnLst/>
              <a:rect l="l" t="t" r="r" b="b"/>
              <a:pathLst>
                <a:path w="7911" h="1747" extrusionOk="0">
                  <a:moveTo>
                    <a:pt x="4019" y="1"/>
                  </a:moveTo>
                  <a:cubicBezTo>
                    <a:pt x="1809" y="1"/>
                    <a:pt x="217" y="454"/>
                    <a:pt x="217" y="454"/>
                  </a:cubicBezTo>
                  <a:cubicBezTo>
                    <a:pt x="90" y="657"/>
                    <a:pt x="39" y="846"/>
                    <a:pt x="26" y="1024"/>
                  </a:cubicBezTo>
                  <a:cubicBezTo>
                    <a:pt x="1" y="1443"/>
                    <a:pt x="229" y="1747"/>
                    <a:pt x="229" y="1747"/>
                  </a:cubicBezTo>
                  <a:cubicBezTo>
                    <a:pt x="1613" y="1244"/>
                    <a:pt x="2994" y="1086"/>
                    <a:pt x="4185" y="1086"/>
                  </a:cubicBezTo>
                  <a:cubicBezTo>
                    <a:pt x="6209" y="1086"/>
                    <a:pt x="7682" y="1544"/>
                    <a:pt x="7682" y="1544"/>
                  </a:cubicBezTo>
                  <a:cubicBezTo>
                    <a:pt x="7860" y="1366"/>
                    <a:pt x="7910" y="1176"/>
                    <a:pt x="7910" y="1012"/>
                  </a:cubicBezTo>
                  <a:cubicBezTo>
                    <a:pt x="7910" y="707"/>
                    <a:pt x="7721" y="466"/>
                    <a:pt x="7721" y="466"/>
                  </a:cubicBezTo>
                  <a:cubicBezTo>
                    <a:pt x="6413" y="117"/>
                    <a:pt x="5137" y="1"/>
                    <a:pt x="401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32;p40">
              <a:extLst>
                <a:ext uri="{FF2B5EF4-FFF2-40B4-BE49-F238E27FC236}">
                  <a16:creationId xmlns:a16="http://schemas.microsoft.com/office/drawing/2014/main" id="{2154B8E4-8649-60C5-4331-056871A898F7}"/>
                </a:ext>
              </a:extLst>
            </p:cNvPr>
            <p:cNvSpPr/>
            <p:nvPr/>
          </p:nvSpPr>
          <p:spPr>
            <a:xfrm>
              <a:off x="2896250" y="962925"/>
              <a:ext cx="197775" cy="31650"/>
            </a:xfrm>
            <a:custGeom>
              <a:avLst/>
              <a:gdLst/>
              <a:ahLst/>
              <a:cxnLst/>
              <a:rect l="l" t="t" r="r" b="b"/>
              <a:pathLst>
                <a:path w="7911" h="1266" extrusionOk="0">
                  <a:moveTo>
                    <a:pt x="4077" y="1"/>
                  </a:moveTo>
                  <a:cubicBezTo>
                    <a:pt x="2136" y="1"/>
                    <a:pt x="569" y="362"/>
                    <a:pt x="26" y="543"/>
                  </a:cubicBezTo>
                  <a:cubicBezTo>
                    <a:pt x="1" y="962"/>
                    <a:pt x="229" y="1266"/>
                    <a:pt x="229" y="1266"/>
                  </a:cubicBezTo>
                  <a:cubicBezTo>
                    <a:pt x="1613" y="763"/>
                    <a:pt x="2994" y="605"/>
                    <a:pt x="4185" y="605"/>
                  </a:cubicBezTo>
                  <a:cubicBezTo>
                    <a:pt x="6209" y="605"/>
                    <a:pt x="7682" y="1063"/>
                    <a:pt x="7682" y="1063"/>
                  </a:cubicBezTo>
                  <a:cubicBezTo>
                    <a:pt x="7860" y="885"/>
                    <a:pt x="7910" y="695"/>
                    <a:pt x="7910" y="531"/>
                  </a:cubicBezTo>
                  <a:cubicBezTo>
                    <a:pt x="6592" y="136"/>
                    <a:pt x="5265" y="1"/>
                    <a:pt x="407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33;p40">
              <a:extLst>
                <a:ext uri="{FF2B5EF4-FFF2-40B4-BE49-F238E27FC236}">
                  <a16:creationId xmlns:a16="http://schemas.microsoft.com/office/drawing/2014/main" id="{DCA79967-62AA-3E47-E80C-E19CB68FD016}"/>
                </a:ext>
              </a:extLst>
            </p:cNvPr>
            <p:cNvSpPr/>
            <p:nvPr/>
          </p:nvSpPr>
          <p:spPr>
            <a:xfrm>
              <a:off x="2888975" y="935925"/>
              <a:ext cx="214550" cy="30125"/>
            </a:xfrm>
            <a:custGeom>
              <a:avLst/>
              <a:gdLst/>
              <a:ahLst/>
              <a:cxnLst/>
              <a:rect l="l" t="t" r="r" b="b"/>
              <a:pathLst>
                <a:path w="8582" h="1205" extrusionOk="0">
                  <a:moveTo>
                    <a:pt x="4442" y="1"/>
                  </a:moveTo>
                  <a:cubicBezTo>
                    <a:pt x="1942" y="1"/>
                    <a:pt x="1" y="685"/>
                    <a:pt x="1" y="685"/>
                  </a:cubicBezTo>
                  <a:cubicBezTo>
                    <a:pt x="1" y="811"/>
                    <a:pt x="38" y="913"/>
                    <a:pt x="89" y="977"/>
                  </a:cubicBezTo>
                  <a:cubicBezTo>
                    <a:pt x="241" y="1180"/>
                    <a:pt x="508" y="1192"/>
                    <a:pt x="508" y="1192"/>
                  </a:cubicBezTo>
                  <a:cubicBezTo>
                    <a:pt x="1867" y="760"/>
                    <a:pt x="3149" y="615"/>
                    <a:pt x="4256" y="615"/>
                  </a:cubicBezTo>
                  <a:cubicBezTo>
                    <a:pt x="6492" y="615"/>
                    <a:pt x="8012" y="1205"/>
                    <a:pt x="8012" y="1205"/>
                  </a:cubicBezTo>
                  <a:cubicBezTo>
                    <a:pt x="8265" y="1205"/>
                    <a:pt x="8392" y="1129"/>
                    <a:pt x="8468" y="1027"/>
                  </a:cubicBezTo>
                  <a:cubicBezTo>
                    <a:pt x="8582" y="901"/>
                    <a:pt x="8569" y="735"/>
                    <a:pt x="8569" y="735"/>
                  </a:cubicBezTo>
                  <a:cubicBezTo>
                    <a:pt x="7171" y="183"/>
                    <a:pt x="5732" y="1"/>
                    <a:pt x="4442"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34;p40">
              <a:extLst>
                <a:ext uri="{FF2B5EF4-FFF2-40B4-BE49-F238E27FC236}">
                  <a16:creationId xmlns:a16="http://schemas.microsoft.com/office/drawing/2014/main" id="{4BBCD2F3-CC51-F8FB-7A44-15D8DDE82FF3}"/>
                </a:ext>
              </a:extLst>
            </p:cNvPr>
            <p:cNvSpPr/>
            <p:nvPr/>
          </p:nvSpPr>
          <p:spPr>
            <a:xfrm>
              <a:off x="2891175" y="944250"/>
              <a:ext cx="209500" cy="21800"/>
            </a:xfrm>
            <a:custGeom>
              <a:avLst/>
              <a:gdLst/>
              <a:ahLst/>
              <a:cxnLst/>
              <a:rect l="l" t="t" r="r" b="b"/>
              <a:pathLst>
                <a:path w="8380" h="872" extrusionOk="0">
                  <a:moveTo>
                    <a:pt x="4354" y="1"/>
                  </a:moveTo>
                  <a:cubicBezTo>
                    <a:pt x="2177" y="1"/>
                    <a:pt x="418" y="515"/>
                    <a:pt x="1" y="644"/>
                  </a:cubicBezTo>
                  <a:cubicBezTo>
                    <a:pt x="153" y="847"/>
                    <a:pt x="420" y="859"/>
                    <a:pt x="420" y="859"/>
                  </a:cubicBezTo>
                  <a:cubicBezTo>
                    <a:pt x="1779" y="427"/>
                    <a:pt x="3061" y="282"/>
                    <a:pt x="4168" y="282"/>
                  </a:cubicBezTo>
                  <a:cubicBezTo>
                    <a:pt x="6404" y="282"/>
                    <a:pt x="7924" y="872"/>
                    <a:pt x="7924" y="872"/>
                  </a:cubicBezTo>
                  <a:cubicBezTo>
                    <a:pt x="8177" y="872"/>
                    <a:pt x="8304" y="796"/>
                    <a:pt x="8380" y="694"/>
                  </a:cubicBezTo>
                  <a:cubicBezTo>
                    <a:pt x="7017" y="174"/>
                    <a:pt x="5615" y="1"/>
                    <a:pt x="4354"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35;p40">
              <a:extLst>
                <a:ext uri="{FF2B5EF4-FFF2-40B4-BE49-F238E27FC236}">
                  <a16:creationId xmlns:a16="http://schemas.microsoft.com/office/drawing/2014/main" id="{59E4E938-70C0-9FF7-07B3-36245C7DECEA}"/>
                </a:ext>
              </a:extLst>
            </p:cNvPr>
            <p:cNvSpPr/>
            <p:nvPr/>
          </p:nvSpPr>
          <p:spPr>
            <a:xfrm>
              <a:off x="1855900" y="1701550"/>
              <a:ext cx="877200" cy="83050"/>
            </a:xfrm>
            <a:custGeom>
              <a:avLst/>
              <a:gdLst/>
              <a:ahLst/>
              <a:cxnLst/>
              <a:rect l="l" t="t" r="r" b="b"/>
              <a:pathLst>
                <a:path w="35088" h="3322" extrusionOk="0">
                  <a:moveTo>
                    <a:pt x="17544" y="0"/>
                  </a:moveTo>
                  <a:cubicBezTo>
                    <a:pt x="7859" y="0"/>
                    <a:pt x="0" y="748"/>
                    <a:pt x="0" y="1661"/>
                  </a:cubicBezTo>
                  <a:cubicBezTo>
                    <a:pt x="0" y="2586"/>
                    <a:pt x="7859" y="3321"/>
                    <a:pt x="17544" y="3321"/>
                  </a:cubicBezTo>
                  <a:cubicBezTo>
                    <a:pt x="27240" y="3321"/>
                    <a:pt x="35087" y="2586"/>
                    <a:pt x="35087" y="1661"/>
                  </a:cubicBezTo>
                  <a:cubicBezTo>
                    <a:pt x="35087" y="748"/>
                    <a:pt x="27240" y="0"/>
                    <a:pt x="1754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36;p40">
              <a:extLst>
                <a:ext uri="{FF2B5EF4-FFF2-40B4-BE49-F238E27FC236}">
                  <a16:creationId xmlns:a16="http://schemas.microsoft.com/office/drawing/2014/main" id="{F44E62D3-7A7E-5EB0-9B63-BA354810F308}"/>
                </a:ext>
              </a:extLst>
            </p:cNvPr>
            <p:cNvSpPr/>
            <p:nvPr/>
          </p:nvSpPr>
          <p:spPr>
            <a:xfrm>
              <a:off x="1938925" y="1659400"/>
              <a:ext cx="402475" cy="107450"/>
            </a:xfrm>
            <a:custGeom>
              <a:avLst/>
              <a:gdLst/>
              <a:ahLst/>
              <a:cxnLst/>
              <a:rect l="l" t="t" r="r" b="b"/>
              <a:pathLst>
                <a:path w="16099" h="4298" extrusionOk="0">
                  <a:moveTo>
                    <a:pt x="11180" y="1"/>
                  </a:moveTo>
                  <a:lnTo>
                    <a:pt x="10331" y="13"/>
                  </a:lnTo>
                  <a:lnTo>
                    <a:pt x="2637" y="13"/>
                  </a:lnTo>
                  <a:lnTo>
                    <a:pt x="2446" y="26"/>
                  </a:lnTo>
                  <a:lnTo>
                    <a:pt x="0" y="26"/>
                  </a:lnTo>
                  <a:lnTo>
                    <a:pt x="0" y="1737"/>
                  </a:lnTo>
                  <a:lnTo>
                    <a:pt x="0" y="1801"/>
                  </a:lnTo>
                  <a:cubicBezTo>
                    <a:pt x="0" y="2105"/>
                    <a:pt x="178" y="2396"/>
                    <a:pt x="494" y="2663"/>
                  </a:cubicBezTo>
                  <a:cubicBezTo>
                    <a:pt x="533" y="2700"/>
                    <a:pt x="570" y="2725"/>
                    <a:pt x="609" y="2751"/>
                  </a:cubicBezTo>
                  <a:cubicBezTo>
                    <a:pt x="646" y="2789"/>
                    <a:pt x="685" y="2815"/>
                    <a:pt x="722" y="2840"/>
                  </a:cubicBezTo>
                  <a:cubicBezTo>
                    <a:pt x="748" y="2852"/>
                    <a:pt x="786" y="2878"/>
                    <a:pt x="812" y="2903"/>
                  </a:cubicBezTo>
                  <a:cubicBezTo>
                    <a:pt x="1027" y="3030"/>
                    <a:pt x="1280" y="3156"/>
                    <a:pt x="1559" y="3283"/>
                  </a:cubicBezTo>
                  <a:cubicBezTo>
                    <a:pt x="1635" y="3309"/>
                    <a:pt x="1711" y="3334"/>
                    <a:pt x="1787" y="3372"/>
                  </a:cubicBezTo>
                  <a:cubicBezTo>
                    <a:pt x="1939" y="3423"/>
                    <a:pt x="2105" y="3486"/>
                    <a:pt x="2282" y="3537"/>
                  </a:cubicBezTo>
                  <a:cubicBezTo>
                    <a:pt x="2396" y="3575"/>
                    <a:pt x="2510" y="3613"/>
                    <a:pt x="2637" y="3651"/>
                  </a:cubicBezTo>
                  <a:cubicBezTo>
                    <a:pt x="2662" y="3651"/>
                    <a:pt x="2675" y="3663"/>
                    <a:pt x="2700" y="3663"/>
                  </a:cubicBezTo>
                  <a:lnTo>
                    <a:pt x="2852" y="3702"/>
                  </a:lnTo>
                  <a:cubicBezTo>
                    <a:pt x="3119" y="3778"/>
                    <a:pt x="3410" y="3841"/>
                    <a:pt x="3702" y="3905"/>
                  </a:cubicBezTo>
                  <a:lnTo>
                    <a:pt x="3930" y="3942"/>
                  </a:lnTo>
                  <a:cubicBezTo>
                    <a:pt x="4031" y="3956"/>
                    <a:pt x="4145" y="3981"/>
                    <a:pt x="4259" y="3993"/>
                  </a:cubicBezTo>
                  <a:cubicBezTo>
                    <a:pt x="4424" y="4032"/>
                    <a:pt x="4601" y="4057"/>
                    <a:pt x="4767" y="4082"/>
                  </a:cubicBezTo>
                  <a:cubicBezTo>
                    <a:pt x="4843" y="4082"/>
                    <a:pt x="4919" y="4094"/>
                    <a:pt x="4995" y="4108"/>
                  </a:cubicBezTo>
                  <a:cubicBezTo>
                    <a:pt x="5274" y="4145"/>
                    <a:pt x="5552" y="4171"/>
                    <a:pt x="5843" y="4196"/>
                  </a:cubicBezTo>
                  <a:cubicBezTo>
                    <a:pt x="5907" y="4209"/>
                    <a:pt x="5983" y="4209"/>
                    <a:pt x="6059" y="4221"/>
                  </a:cubicBezTo>
                  <a:cubicBezTo>
                    <a:pt x="6136" y="4221"/>
                    <a:pt x="6212" y="4221"/>
                    <a:pt x="6274" y="4234"/>
                  </a:cubicBezTo>
                  <a:cubicBezTo>
                    <a:pt x="6490" y="4247"/>
                    <a:pt x="6693" y="4260"/>
                    <a:pt x="6908" y="4272"/>
                  </a:cubicBezTo>
                  <a:lnTo>
                    <a:pt x="7124" y="4272"/>
                  </a:lnTo>
                  <a:cubicBezTo>
                    <a:pt x="7403" y="4285"/>
                    <a:pt x="7694" y="4285"/>
                    <a:pt x="7973" y="4297"/>
                  </a:cubicBezTo>
                  <a:lnTo>
                    <a:pt x="8201" y="4297"/>
                  </a:lnTo>
                  <a:cubicBezTo>
                    <a:pt x="8480" y="4285"/>
                    <a:pt x="8772" y="4285"/>
                    <a:pt x="9038" y="4272"/>
                  </a:cubicBezTo>
                  <a:cubicBezTo>
                    <a:pt x="9114" y="4272"/>
                    <a:pt x="9190" y="4272"/>
                    <a:pt x="9266" y="4260"/>
                  </a:cubicBezTo>
                  <a:cubicBezTo>
                    <a:pt x="9558" y="4247"/>
                    <a:pt x="9837" y="4234"/>
                    <a:pt x="10116" y="4209"/>
                  </a:cubicBezTo>
                  <a:cubicBezTo>
                    <a:pt x="10192" y="4209"/>
                    <a:pt x="10255" y="4196"/>
                    <a:pt x="10331" y="4196"/>
                  </a:cubicBezTo>
                  <a:cubicBezTo>
                    <a:pt x="10623" y="4158"/>
                    <a:pt x="10902" y="4133"/>
                    <a:pt x="11180" y="4094"/>
                  </a:cubicBezTo>
                  <a:cubicBezTo>
                    <a:pt x="11257" y="4082"/>
                    <a:pt x="11333" y="4082"/>
                    <a:pt x="11409" y="4069"/>
                  </a:cubicBezTo>
                  <a:cubicBezTo>
                    <a:pt x="11700" y="4032"/>
                    <a:pt x="11979" y="3981"/>
                    <a:pt x="12245" y="3930"/>
                  </a:cubicBezTo>
                  <a:cubicBezTo>
                    <a:pt x="12321" y="3917"/>
                    <a:pt x="12397" y="3905"/>
                    <a:pt x="12473" y="3879"/>
                  </a:cubicBezTo>
                  <a:cubicBezTo>
                    <a:pt x="12764" y="3829"/>
                    <a:pt x="13043" y="3753"/>
                    <a:pt x="13322" y="3689"/>
                  </a:cubicBezTo>
                  <a:cubicBezTo>
                    <a:pt x="13386" y="3663"/>
                    <a:pt x="13462" y="3651"/>
                    <a:pt x="13538" y="3626"/>
                  </a:cubicBezTo>
                  <a:cubicBezTo>
                    <a:pt x="13842" y="3537"/>
                    <a:pt x="14121" y="3435"/>
                    <a:pt x="14387" y="3334"/>
                  </a:cubicBezTo>
                  <a:cubicBezTo>
                    <a:pt x="14463" y="3309"/>
                    <a:pt x="14539" y="3283"/>
                    <a:pt x="14603" y="3246"/>
                  </a:cubicBezTo>
                  <a:cubicBezTo>
                    <a:pt x="14945" y="3106"/>
                    <a:pt x="15224" y="2954"/>
                    <a:pt x="15452" y="2789"/>
                  </a:cubicBezTo>
                  <a:lnTo>
                    <a:pt x="15680" y="2599"/>
                  </a:lnTo>
                  <a:cubicBezTo>
                    <a:pt x="15947" y="2358"/>
                    <a:pt x="16099" y="2080"/>
                    <a:pt x="16099" y="1801"/>
                  </a:cubicBezTo>
                  <a:lnTo>
                    <a:pt x="16099" y="1787"/>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37;p40">
              <a:extLst>
                <a:ext uri="{FF2B5EF4-FFF2-40B4-BE49-F238E27FC236}">
                  <a16:creationId xmlns:a16="http://schemas.microsoft.com/office/drawing/2014/main" id="{914A7412-3EDC-8B33-6BD4-959E65E67D7B}"/>
                </a:ext>
              </a:extLst>
            </p:cNvPr>
            <p:cNvSpPr/>
            <p:nvPr/>
          </p:nvSpPr>
          <p:spPr>
            <a:xfrm>
              <a:off x="1951275" y="1660050"/>
              <a:ext cx="5725" cy="70375"/>
            </a:xfrm>
            <a:custGeom>
              <a:avLst/>
              <a:gdLst/>
              <a:ahLst/>
              <a:cxnLst/>
              <a:rect l="l" t="t" r="r" b="b"/>
              <a:pathLst>
                <a:path w="229" h="2815" extrusionOk="0">
                  <a:moveTo>
                    <a:pt x="0" y="0"/>
                  </a:moveTo>
                  <a:lnTo>
                    <a:pt x="0" y="2637"/>
                  </a:lnTo>
                  <a:cubicBezTo>
                    <a:pt x="39" y="2674"/>
                    <a:pt x="76" y="2699"/>
                    <a:pt x="115" y="2725"/>
                  </a:cubicBezTo>
                  <a:cubicBezTo>
                    <a:pt x="152" y="2763"/>
                    <a:pt x="191" y="2789"/>
                    <a:pt x="228" y="281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38;p40">
              <a:extLst>
                <a:ext uri="{FF2B5EF4-FFF2-40B4-BE49-F238E27FC236}">
                  <a16:creationId xmlns:a16="http://schemas.microsoft.com/office/drawing/2014/main" id="{7AB7FF1D-BC30-3ECD-0C09-91737B5CF691}"/>
                </a:ext>
              </a:extLst>
            </p:cNvPr>
            <p:cNvSpPr/>
            <p:nvPr/>
          </p:nvSpPr>
          <p:spPr>
            <a:xfrm>
              <a:off x="1977900" y="1660050"/>
              <a:ext cx="5725" cy="83675"/>
            </a:xfrm>
            <a:custGeom>
              <a:avLst/>
              <a:gdLst/>
              <a:ahLst/>
              <a:cxnLst/>
              <a:rect l="l" t="t" r="r" b="b"/>
              <a:pathLst>
                <a:path w="229" h="3347" extrusionOk="0">
                  <a:moveTo>
                    <a:pt x="0" y="0"/>
                  </a:moveTo>
                  <a:lnTo>
                    <a:pt x="0" y="3257"/>
                  </a:lnTo>
                  <a:cubicBezTo>
                    <a:pt x="76" y="3283"/>
                    <a:pt x="152" y="3308"/>
                    <a:pt x="228" y="3346"/>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39;p40">
              <a:extLst>
                <a:ext uri="{FF2B5EF4-FFF2-40B4-BE49-F238E27FC236}">
                  <a16:creationId xmlns:a16="http://schemas.microsoft.com/office/drawing/2014/main" id="{E1D64487-9BAB-CDEE-00B3-889D19EC3C1C}"/>
                </a:ext>
              </a:extLst>
            </p:cNvPr>
            <p:cNvSpPr/>
            <p:nvPr/>
          </p:nvSpPr>
          <p:spPr>
            <a:xfrm>
              <a:off x="2004825" y="1659700"/>
              <a:ext cx="5400" cy="92275"/>
            </a:xfrm>
            <a:custGeom>
              <a:avLst/>
              <a:gdLst/>
              <a:ahLst/>
              <a:cxnLst/>
              <a:rect l="l" t="t" r="r" b="b"/>
              <a:pathLst>
                <a:path w="216" h="3691" extrusionOk="0">
                  <a:moveTo>
                    <a:pt x="1" y="1"/>
                  </a:moveTo>
                  <a:lnTo>
                    <a:pt x="1" y="3639"/>
                  </a:lnTo>
                  <a:cubicBezTo>
                    <a:pt x="26" y="3639"/>
                    <a:pt x="39" y="3651"/>
                    <a:pt x="64" y="3651"/>
                  </a:cubicBezTo>
                  <a:lnTo>
                    <a:pt x="216" y="369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0;p40">
              <a:extLst>
                <a:ext uri="{FF2B5EF4-FFF2-40B4-BE49-F238E27FC236}">
                  <a16:creationId xmlns:a16="http://schemas.microsoft.com/office/drawing/2014/main" id="{BC5EE03D-EF7B-4325-A894-DEFD777B2817}"/>
                </a:ext>
              </a:extLst>
            </p:cNvPr>
            <p:cNvSpPr/>
            <p:nvPr/>
          </p:nvSpPr>
          <p:spPr>
            <a:xfrm>
              <a:off x="2031450" y="1659700"/>
              <a:ext cx="5725" cy="98275"/>
            </a:xfrm>
            <a:custGeom>
              <a:avLst/>
              <a:gdLst/>
              <a:ahLst/>
              <a:cxnLst/>
              <a:rect l="l" t="t" r="r" b="b"/>
              <a:pathLst>
                <a:path w="229" h="3931" extrusionOk="0">
                  <a:moveTo>
                    <a:pt x="1" y="1"/>
                  </a:moveTo>
                  <a:lnTo>
                    <a:pt x="1" y="3893"/>
                  </a:lnTo>
                  <a:lnTo>
                    <a:pt x="229" y="3930"/>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1;p40">
              <a:extLst>
                <a:ext uri="{FF2B5EF4-FFF2-40B4-BE49-F238E27FC236}">
                  <a16:creationId xmlns:a16="http://schemas.microsoft.com/office/drawing/2014/main" id="{D3CCE9B9-792B-B721-383C-569EAEC27263}"/>
                </a:ext>
              </a:extLst>
            </p:cNvPr>
            <p:cNvSpPr/>
            <p:nvPr/>
          </p:nvSpPr>
          <p:spPr>
            <a:xfrm>
              <a:off x="2058075" y="1659700"/>
              <a:ext cx="5725" cy="102400"/>
            </a:xfrm>
            <a:custGeom>
              <a:avLst/>
              <a:gdLst/>
              <a:ahLst/>
              <a:cxnLst/>
              <a:rect l="l" t="t" r="r" b="b"/>
              <a:pathLst>
                <a:path w="229" h="4096" extrusionOk="0">
                  <a:moveTo>
                    <a:pt x="1" y="1"/>
                  </a:moveTo>
                  <a:lnTo>
                    <a:pt x="1" y="4070"/>
                  </a:lnTo>
                  <a:cubicBezTo>
                    <a:pt x="77" y="4070"/>
                    <a:pt x="153" y="4082"/>
                    <a:pt x="229" y="409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42;p40">
              <a:extLst>
                <a:ext uri="{FF2B5EF4-FFF2-40B4-BE49-F238E27FC236}">
                  <a16:creationId xmlns:a16="http://schemas.microsoft.com/office/drawing/2014/main" id="{FF453442-CA1A-DD7B-11F7-F3735486F118}"/>
                </a:ext>
              </a:extLst>
            </p:cNvPr>
            <p:cNvSpPr/>
            <p:nvPr/>
          </p:nvSpPr>
          <p:spPr>
            <a:xfrm>
              <a:off x="2085000" y="1659700"/>
              <a:ext cx="5425" cy="105250"/>
            </a:xfrm>
            <a:custGeom>
              <a:avLst/>
              <a:gdLst/>
              <a:ahLst/>
              <a:cxnLst/>
              <a:rect l="l" t="t" r="r" b="b"/>
              <a:pathLst>
                <a:path w="217" h="4210" extrusionOk="0">
                  <a:moveTo>
                    <a:pt x="0" y="1"/>
                  </a:moveTo>
                  <a:lnTo>
                    <a:pt x="0" y="4184"/>
                  </a:lnTo>
                  <a:cubicBezTo>
                    <a:pt x="64" y="4197"/>
                    <a:pt x="140" y="4197"/>
                    <a:pt x="216" y="4209"/>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3;p40">
              <a:extLst>
                <a:ext uri="{FF2B5EF4-FFF2-40B4-BE49-F238E27FC236}">
                  <a16:creationId xmlns:a16="http://schemas.microsoft.com/office/drawing/2014/main" id="{26DE2245-8D5C-4AEF-F834-CC3053A0438D}"/>
                </a:ext>
              </a:extLst>
            </p:cNvPr>
            <p:cNvSpPr/>
            <p:nvPr/>
          </p:nvSpPr>
          <p:spPr>
            <a:xfrm>
              <a:off x="2111625" y="1659700"/>
              <a:ext cx="5425" cy="106500"/>
            </a:xfrm>
            <a:custGeom>
              <a:avLst/>
              <a:gdLst/>
              <a:ahLst/>
              <a:cxnLst/>
              <a:rect l="l" t="t" r="r" b="b"/>
              <a:pathLst>
                <a:path w="217" h="4260" extrusionOk="0">
                  <a:moveTo>
                    <a:pt x="0" y="1"/>
                  </a:moveTo>
                  <a:lnTo>
                    <a:pt x="0" y="4260"/>
                  </a:lnTo>
                  <a:lnTo>
                    <a:pt x="216" y="4260"/>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44;p40">
              <a:extLst>
                <a:ext uri="{FF2B5EF4-FFF2-40B4-BE49-F238E27FC236}">
                  <a16:creationId xmlns:a16="http://schemas.microsoft.com/office/drawing/2014/main" id="{453E2A7C-3B53-18F6-47D9-6FA95CE5DCDF}"/>
                </a:ext>
              </a:extLst>
            </p:cNvPr>
            <p:cNvSpPr/>
            <p:nvPr/>
          </p:nvSpPr>
          <p:spPr>
            <a:xfrm>
              <a:off x="2138250" y="1659700"/>
              <a:ext cx="5725" cy="107150"/>
            </a:xfrm>
            <a:custGeom>
              <a:avLst/>
              <a:gdLst/>
              <a:ahLst/>
              <a:cxnLst/>
              <a:rect l="l" t="t" r="r" b="b"/>
              <a:pathLst>
                <a:path w="229" h="4286" extrusionOk="0">
                  <a:moveTo>
                    <a:pt x="0" y="1"/>
                  </a:moveTo>
                  <a:lnTo>
                    <a:pt x="0" y="4285"/>
                  </a:lnTo>
                  <a:lnTo>
                    <a:pt x="228" y="4285"/>
                  </a:ln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5;p40">
              <a:extLst>
                <a:ext uri="{FF2B5EF4-FFF2-40B4-BE49-F238E27FC236}">
                  <a16:creationId xmlns:a16="http://schemas.microsoft.com/office/drawing/2014/main" id="{1B67D0ED-3511-5EB7-1D8C-92024B9AD33F}"/>
                </a:ext>
              </a:extLst>
            </p:cNvPr>
            <p:cNvSpPr/>
            <p:nvPr/>
          </p:nvSpPr>
          <p:spPr>
            <a:xfrm>
              <a:off x="2164850" y="1659700"/>
              <a:ext cx="5725" cy="106500"/>
            </a:xfrm>
            <a:custGeom>
              <a:avLst/>
              <a:gdLst/>
              <a:ahLst/>
              <a:cxnLst/>
              <a:rect l="l" t="t" r="r" b="b"/>
              <a:pathLst>
                <a:path w="229" h="4260" extrusionOk="0">
                  <a:moveTo>
                    <a:pt x="1" y="1"/>
                  </a:moveTo>
                  <a:lnTo>
                    <a:pt x="1" y="4260"/>
                  </a:lnTo>
                  <a:cubicBezTo>
                    <a:pt x="77" y="4260"/>
                    <a:pt x="153" y="4260"/>
                    <a:pt x="229" y="4248"/>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6;p40">
              <a:extLst>
                <a:ext uri="{FF2B5EF4-FFF2-40B4-BE49-F238E27FC236}">
                  <a16:creationId xmlns:a16="http://schemas.microsoft.com/office/drawing/2014/main" id="{C5E19AB9-D3F2-A386-F07F-E002C08B474C}"/>
                </a:ext>
              </a:extLst>
            </p:cNvPr>
            <p:cNvSpPr/>
            <p:nvPr/>
          </p:nvSpPr>
          <p:spPr>
            <a:xfrm>
              <a:off x="2191800" y="1659700"/>
              <a:ext cx="5400" cy="104950"/>
            </a:xfrm>
            <a:custGeom>
              <a:avLst/>
              <a:gdLst/>
              <a:ahLst/>
              <a:cxnLst/>
              <a:rect l="l" t="t" r="r" b="b"/>
              <a:pathLst>
                <a:path w="216" h="4198" extrusionOk="0">
                  <a:moveTo>
                    <a:pt x="1" y="1"/>
                  </a:moveTo>
                  <a:lnTo>
                    <a:pt x="1" y="4197"/>
                  </a:lnTo>
                  <a:cubicBezTo>
                    <a:pt x="77" y="4197"/>
                    <a:pt x="140" y="4184"/>
                    <a:pt x="216" y="4184"/>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47;p40">
              <a:extLst>
                <a:ext uri="{FF2B5EF4-FFF2-40B4-BE49-F238E27FC236}">
                  <a16:creationId xmlns:a16="http://schemas.microsoft.com/office/drawing/2014/main" id="{63196EB6-C66C-C0AD-8774-A71DCC3F87A2}"/>
                </a:ext>
              </a:extLst>
            </p:cNvPr>
            <p:cNvSpPr/>
            <p:nvPr/>
          </p:nvSpPr>
          <p:spPr>
            <a:xfrm>
              <a:off x="2218425" y="1659400"/>
              <a:ext cx="5725" cy="102375"/>
            </a:xfrm>
            <a:custGeom>
              <a:avLst/>
              <a:gdLst/>
              <a:ahLst/>
              <a:cxnLst/>
              <a:rect l="l" t="t" r="r" b="b"/>
              <a:pathLst>
                <a:path w="229" h="4095" extrusionOk="0">
                  <a:moveTo>
                    <a:pt x="0" y="1"/>
                  </a:moveTo>
                  <a:lnTo>
                    <a:pt x="0" y="4094"/>
                  </a:lnTo>
                  <a:cubicBezTo>
                    <a:pt x="77" y="4082"/>
                    <a:pt x="153" y="4082"/>
                    <a:pt x="229" y="406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48;p40">
              <a:extLst>
                <a:ext uri="{FF2B5EF4-FFF2-40B4-BE49-F238E27FC236}">
                  <a16:creationId xmlns:a16="http://schemas.microsoft.com/office/drawing/2014/main" id="{863A3FDA-82C2-D311-88A0-D08155108F24}"/>
                </a:ext>
              </a:extLst>
            </p:cNvPr>
            <p:cNvSpPr/>
            <p:nvPr/>
          </p:nvSpPr>
          <p:spPr>
            <a:xfrm>
              <a:off x="2245050" y="1659400"/>
              <a:ext cx="5725" cy="98275"/>
            </a:xfrm>
            <a:custGeom>
              <a:avLst/>
              <a:gdLst/>
              <a:ahLst/>
              <a:cxnLst/>
              <a:rect l="l" t="t" r="r" b="b"/>
              <a:pathLst>
                <a:path w="229" h="3931" extrusionOk="0">
                  <a:moveTo>
                    <a:pt x="0" y="1"/>
                  </a:moveTo>
                  <a:lnTo>
                    <a:pt x="0" y="3930"/>
                  </a:lnTo>
                  <a:cubicBezTo>
                    <a:pt x="76" y="3917"/>
                    <a:pt x="152" y="3905"/>
                    <a:pt x="228" y="3879"/>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49;p40">
              <a:extLst>
                <a:ext uri="{FF2B5EF4-FFF2-40B4-BE49-F238E27FC236}">
                  <a16:creationId xmlns:a16="http://schemas.microsoft.com/office/drawing/2014/main" id="{269A648F-AA39-252D-FD95-4B1FA986BF88}"/>
                </a:ext>
              </a:extLst>
            </p:cNvPr>
            <p:cNvSpPr/>
            <p:nvPr/>
          </p:nvSpPr>
          <p:spPr>
            <a:xfrm>
              <a:off x="2271975" y="1659400"/>
              <a:ext cx="5425" cy="92225"/>
            </a:xfrm>
            <a:custGeom>
              <a:avLst/>
              <a:gdLst/>
              <a:ahLst/>
              <a:cxnLst/>
              <a:rect l="l" t="t" r="r" b="b"/>
              <a:pathLst>
                <a:path w="217" h="3689" extrusionOk="0">
                  <a:moveTo>
                    <a:pt x="0" y="1"/>
                  </a:moveTo>
                  <a:lnTo>
                    <a:pt x="0" y="3689"/>
                  </a:lnTo>
                  <a:cubicBezTo>
                    <a:pt x="64" y="3663"/>
                    <a:pt x="140" y="3651"/>
                    <a:pt x="216" y="362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50;p40">
              <a:extLst>
                <a:ext uri="{FF2B5EF4-FFF2-40B4-BE49-F238E27FC236}">
                  <a16:creationId xmlns:a16="http://schemas.microsoft.com/office/drawing/2014/main" id="{74967716-7F8A-81E4-3F5B-8D4E0F3A6579}"/>
                </a:ext>
              </a:extLst>
            </p:cNvPr>
            <p:cNvSpPr/>
            <p:nvPr/>
          </p:nvSpPr>
          <p:spPr>
            <a:xfrm>
              <a:off x="2298575" y="1659400"/>
              <a:ext cx="5425" cy="83350"/>
            </a:xfrm>
            <a:custGeom>
              <a:avLst/>
              <a:gdLst/>
              <a:ahLst/>
              <a:cxnLst/>
              <a:rect l="l" t="t" r="r" b="b"/>
              <a:pathLst>
                <a:path w="217" h="3334" extrusionOk="0">
                  <a:moveTo>
                    <a:pt x="1" y="1"/>
                  </a:moveTo>
                  <a:lnTo>
                    <a:pt x="1" y="3334"/>
                  </a:lnTo>
                  <a:cubicBezTo>
                    <a:pt x="77" y="3309"/>
                    <a:pt x="153" y="3283"/>
                    <a:pt x="217" y="324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51;p40">
              <a:extLst>
                <a:ext uri="{FF2B5EF4-FFF2-40B4-BE49-F238E27FC236}">
                  <a16:creationId xmlns:a16="http://schemas.microsoft.com/office/drawing/2014/main" id="{6A8E9440-4BE3-798F-AB66-99E2B76107CE}"/>
                </a:ext>
              </a:extLst>
            </p:cNvPr>
            <p:cNvSpPr/>
            <p:nvPr/>
          </p:nvSpPr>
          <p:spPr>
            <a:xfrm>
              <a:off x="2325200" y="1659400"/>
              <a:ext cx="5725" cy="69750"/>
            </a:xfrm>
            <a:custGeom>
              <a:avLst/>
              <a:gdLst/>
              <a:ahLst/>
              <a:cxnLst/>
              <a:rect l="l" t="t" r="r" b="b"/>
              <a:pathLst>
                <a:path w="229" h="2790" extrusionOk="0">
                  <a:moveTo>
                    <a:pt x="1" y="1"/>
                  </a:moveTo>
                  <a:lnTo>
                    <a:pt x="1" y="2789"/>
                  </a:lnTo>
                  <a:lnTo>
                    <a:pt x="229" y="2599"/>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52;p40">
              <a:extLst>
                <a:ext uri="{FF2B5EF4-FFF2-40B4-BE49-F238E27FC236}">
                  <a16:creationId xmlns:a16="http://schemas.microsoft.com/office/drawing/2014/main" id="{0A248BF8-6894-9C62-F412-09B3D6CEFAD9}"/>
                </a:ext>
              </a:extLst>
            </p:cNvPr>
            <p:cNvSpPr/>
            <p:nvPr/>
          </p:nvSpPr>
          <p:spPr>
            <a:xfrm>
              <a:off x="1938925" y="1602675"/>
              <a:ext cx="402475" cy="114425"/>
            </a:xfrm>
            <a:custGeom>
              <a:avLst/>
              <a:gdLst/>
              <a:ahLst/>
              <a:cxnLst/>
              <a:rect l="l" t="t" r="r" b="b"/>
              <a:pathLst>
                <a:path w="16099" h="4577" extrusionOk="0">
                  <a:moveTo>
                    <a:pt x="8049" y="0"/>
                  </a:moveTo>
                  <a:cubicBezTo>
                    <a:pt x="3702" y="0"/>
                    <a:pt x="165" y="977"/>
                    <a:pt x="13" y="2206"/>
                  </a:cubicBezTo>
                  <a:cubicBezTo>
                    <a:pt x="0" y="2231"/>
                    <a:pt x="0" y="2257"/>
                    <a:pt x="0" y="2295"/>
                  </a:cubicBezTo>
                  <a:cubicBezTo>
                    <a:pt x="0" y="2599"/>
                    <a:pt x="215" y="2890"/>
                    <a:pt x="609" y="3169"/>
                  </a:cubicBezTo>
                  <a:cubicBezTo>
                    <a:pt x="672" y="3208"/>
                    <a:pt x="748" y="3245"/>
                    <a:pt x="824" y="3296"/>
                  </a:cubicBezTo>
                  <a:cubicBezTo>
                    <a:pt x="1192" y="3512"/>
                    <a:pt x="1686" y="3715"/>
                    <a:pt x="2282" y="3879"/>
                  </a:cubicBezTo>
                  <a:cubicBezTo>
                    <a:pt x="2421" y="3930"/>
                    <a:pt x="2561" y="3955"/>
                    <a:pt x="2700" y="3994"/>
                  </a:cubicBezTo>
                  <a:cubicBezTo>
                    <a:pt x="3169" y="4120"/>
                    <a:pt x="3702" y="4222"/>
                    <a:pt x="4259" y="4310"/>
                  </a:cubicBezTo>
                  <a:cubicBezTo>
                    <a:pt x="4893" y="4399"/>
                    <a:pt x="5565" y="4475"/>
                    <a:pt x="6288" y="4526"/>
                  </a:cubicBezTo>
                  <a:cubicBezTo>
                    <a:pt x="6845" y="4551"/>
                    <a:pt x="7441" y="4577"/>
                    <a:pt x="8049" y="4577"/>
                  </a:cubicBezTo>
                  <a:cubicBezTo>
                    <a:pt x="12499" y="4577"/>
                    <a:pt x="16099" y="3549"/>
                    <a:pt x="16099" y="2295"/>
                  </a:cubicBezTo>
                  <a:cubicBezTo>
                    <a:pt x="16099" y="2257"/>
                    <a:pt x="16099" y="2231"/>
                    <a:pt x="16086" y="2206"/>
                  </a:cubicBezTo>
                  <a:cubicBezTo>
                    <a:pt x="16073" y="2054"/>
                    <a:pt x="15997" y="1915"/>
                    <a:pt x="15883" y="1763"/>
                  </a:cubicBezTo>
                  <a:cubicBezTo>
                    <a:pt x="15731" y="1572"/>
                    <a:pt x="15477" y="1395"/>
                    <a:pt x="15161" y="1217"/>
                  </a:cubicBezTo>
                  <a:cubicBezTo>
                    <a:pt x="14856" y="1053"/>
                    <a:pt x="14476" y="901"/>
                    <a:pt x="14032" y="761"/>
                  </a:cubicBezTo>
                  <a:lnTo>
                    <a:pt x="13652" y="647"/>
                  </a:lnTo>
                  <a:cubicBezTo>
                    <a:pt x="13057" y="482"/>
                    <a:pt x="12359" y="343"/>
                    <a:pt x="11598" y="242"/>
                  </a:cubicBezTo>
                  <a:cubicBezTo>
                    <a:pt x="11434" y="216"/>
                    <a:pt x="11257" y="191"/>
                    <a:pt x="11066" y="165"/>
                  </a:cubicBezTo>
                  <a:cubicBezTo>
                    <a:pt x="10141" y="64"/>
                    <a:pt x="9114" y="0"/>
                    <a:pt x="804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53;p40">
              <a:extLst>
                <a:ext uri="{FF2B5EF4-FFF2-40B4-BE49-F238E27FC236}">
                  <a16:creationId xmlns:a16="http://schemas.microsoft.com/office/drawing/2014/main" id="{626DC441-D7D8-09A4-E378-AF7ADE4EAF9D}"/>
                </a:ext>
              </a:extLst>
            </p:cNvPr>
            <p:cNvSpPr/>
            <p:nvPr/>
          </p:nvSpPr>
          <p:spPr>
            <a:xfrm>
              <a:off x="2045400" y="1701875"/>
              <a:ext cx="85900" cy="13950"/>
            </a:xfrm>
            <a:custGeom>
              <a:avLst/>
              <a:gdLst/>
              <a:ahLst/>
              <a:cxnLst/>
              <a:rect l="l" t="t" r="r" b="b"/>
              <a:pathLst>
                <a:path w="3436" h="558" extrusionOk="0">
                  <a:moveTo>
                    <a:pt x="1204" y="0"/>
                  </a:moveTo>
                  <a:lnTo>
                    <a:pt x="0" y="342"/>
                  </a:lnTo>
                  <a:cubicBezTo>
                    <a:pt x="634" y="431"/>
                    <a:pt x="1306" y="507"/>
                    <a:pt x="2029" y="558"/>
                  </a:cubicBezTo>
                  <a:lnTo>
                    <a:pt x="3435" y="152"/>
                  </a:lnTo>
                  <a:cubicBezTo>
                    <a:pt x="2649" y="139"/>
                    <a:pt x="1902" y="76"/>
                    <a:pt x="1204"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54;p40">
              <a:extLst>
                <a:ext uri="{FF2B5EF4-FFF2-40B4-BE49-F238E27FC236}">
                  <a16:creationId xmlns:a16="http://schemas.microsoft.com/office/drawing/2014/main" id="{9E096FA7-67B7-3009-2E0F-211BD878FB23}"/>
                </a:ext>
              </a:extLst>
            </p:cNvPr>
            <p:cNvSpPr/>
            <p:nvPr/>
          </p:nvSpPr>
          <p:spPr>
            <a:xfrm>
              <a:off x="1954125" y="1673025"/>
              <a:ext cx="35825" cy="12050"/>
            </a:xfrm>
            <a:custGeom>
              <a:avLst/>
              <a:gdLst/>
              <a:ahLst/>
              <a:cxnLst/>
              <a:rect l="l" t="t" r="r" b="b"/>
              <a:pathLst>
                <a:path w="1433" h="482" extrusionOk="0">
                  <a:moveTo>
                    <a:pt x="1205" y="0"/>
                  </a:moveTo>
                  <a:lnTo>
                    <a:pt x="1" y="355"/>
                  </a:lnTo>
                  <a:cubicBezTo>
                    <a:pt x="64" y="394"/>
                    <a:pt x="140" y="431"/>
                    <a:pt x="216" y="482"/>
                  </a:cubicBezTo>
                  <a:lnTo>
                    <a:pt x="1433" y="127"/>
                  </a:lnTo>
                  <a:cubicBezTo>
                    <a:pt x="1407" y="115"/>
                    <a:pt x="1382" y="89"/>
                    <a:pt x="1357" y="76"/>
                  </a:cubicBezTo>
                  <a:lnTo>
                    <a:pt x="120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55;p40">
              <a:extLst>
                <a:ext uri="{FF2B5EF4-FFF2-40B4-BE49-F238E27FC236}">
                  <a16:creationId xmlns:a16="http://schemas.microsoft.com/office/drawing/2014/main" id="{5536E8F3-A3C9-AA67-DE3B-9FDCF78DE8BE}"/>
                </a:ext>
              </a:extLst>
            </p:cNvPr>
            <p:cNvSpPr/>
            <p:nvPr/>
          </p:nvSpPr>
          <p:spPr>
            <a:xfrm>
              <a:off x="1995975" y="1691725"/>
              <a:ext cx="38975" cy="10800"/>
            </a:xfrm>
            <a:custGeom>
              <a:avLst/>
              <a:gdLst/>
              <a:ahLst/>
              <a:cxnLst/>
              <a:rect l="l" t="t" r="r" b="b"/>
              <a:pathLst>
                <a:path w="1559" h="432" extrusionOk="0">
                  <a:moveTo>
                    <a:pt x="1141" y="1"/>
                  </a:moveTo>
                  <a:lnTo>
                    <a:pt x="0" y="317"/>
                  </a:lnTo>
                  <a:cubicBezTo>
                    <a:pt x="139" y="368"/>
                    <a:pt x="279" y="393"/>
                    <a:pt x="418" y="432"/>
                  </a:cubicBezTo>
                  <a:lnTo>
                    <a:pt x="1559" y="114"/>
                  </a:lnTo>
                  <a:cubicBezTo>
                    <a:pt x="1457" y="77"/>
                    <a:pt x="1344" y="51"/>
                    <a:pt x="1242" y="26"/>
                  </a:cubicBezTo>
                  <a:cubicBezTo>
                    <a:pt x="1204" y="13"/>
                    <a:pt x="1178" y="1"/>
                    <a:pt x="1141"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56;p40">
              <a:extLst>
                <a:ext uri="{FF2B5EF4-FFF2-40B4-BE49-F238E27FC236}">
                  <a16:creationId xmlns:a16="http://schemas.microsoft.com/office/drawing/2014/main" id="{EECA8E19-60BC-CB5F-4D90-7A25C1162AE0}"/>
                </a:ext>
              </a:extLst>
            </p:cNvPr>
            <p:cNvSpPr/>
            <p:nvPr/>
          </p:nvSpPr>
          <p:spPr>
            <a:xfrm>
              <a:off x="1979475" y="1614400"/>
              <a:ext cx="321375" cy="91300"/>
            </a:xfrm>
            <a:custGeom>
              <a:avLst/>
              <a:gdLst/>
              <a:ahLst/>
              <a:cxnLst/>
              <a:rect l="l" t="t" r="r" b="b"/>
              <a:pathLst>
                <a:path w="12855" h="3652" extrusionOk="0">
                  <a:moveTo>
                    <a:pt x="6427" y="1"/>
                  </a:moveTo>
                  <a:cubicBezTo>
                    <a:pt x="2878" y="1"/>
                    <a:pt x="1" y="812"/>
                    <a:pt x="1" y="1826"/>
                  </a:cubicBezTo>
                  <a:lnTo>
                    <a:pt x="1" y="1902"/>
                  </a:lnTo>
                  <a:cubicBezTo>
                    <a:pt x="153" y="2878"/>
                    <a:pt x="2979" y="3651"/>
                    <a:pt x="6427" y="3651"/>
                  </a:cubicBezTo>
                  <a:cubicBezTo>
                    <a:pt x="9875" y="3651"/>
                    <a:pt x="12702" y="2878"/>
                    <a:pt x="12854" y="1902"/>
                  </a:cubicBezTo>
                  <a:lnTo>
                    <a:pt x="12854" y="1826"/>
                  </a:lnTo>
                  <a:cubicBezTo>
                    <a:pt x="12854"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57;p40">
              <a:extLst>
                <a:ext uri="{FF2B5EF4-FFF2-40B4-BE49-F238E27FC236}">
                  <a16:creationId xmlns:a16="http://schemas.microsoft.com/office/drawing/2014/main" id="{EB8169A0-325A-82D9-A1A4-98D558B5E41E}"/>
                </a:ext>
              </a:extLst>
            </p:cNvPr>
            <p:cNvSpPr/>
            <p:nvPr/>
          </p:nvSpPr>
          <p:spPr>
            <a:xfrm>
              <a:off x="1979475" y="1618500"/>
              <a:ext cx="321375" cy="87200"/>
            </a:xfrm>
            <a:custGeom>
              <a:avLst/>
              <a:gdLst/>
              <a:ahLst/>
              <a:cxnLst/>
              <a:rect l="l" t="t" r="r" b="b"/>
              <a:pathLst>
                <a:path w="12855" h="3488" extrusionOk="0">
                  <a:moveTo>
                    <a:pt x="6427" y="1"/>
                  </a:moveTo>
                  <a:cubicBezTo>
                    <a:pt x="2979" y="1"/>
                    <a:pt x="153" y="775"/>
                    <a:pt x="1" y="1738"/>
                  </a:cubicBezTo>
                  <a:cubicBezTo>
                    <a:pt x="26" y="1877"/>
                    <a:pt x="102" y="2017"/>
                    <a:pt x="241" y="2156"/>
                  </a:cubicBezTo>
                  <a:cubicBezTo>
                    <a:pt x="292" y="2207"/>
                    <a:pt x="356" y="2270"/>
                    <a:pt x="432" y="2321"/>
                  </a:cubicBezTo>
                  <a:cubicBezTo>
                    <a:pt x="736" y="2549"/>
                    <a:pt x="1205" y="2752"/>
                    <a:pt x="1776" y="2916"/>
                  </a:cubicBezTo>
                  <a:cubicBezTo>
                    <a:pt x="1902" y="2955"/>
                    <a:pt x="2041" y="2992"/>
                    <a:pt x="2181" y="3031"/>
                  </a:cubicBezTo>
                  <a:cubicBezTo>
                    <a:pt x="2714" y="3158"/>
                    <a:pt x="3334" y="3271"/>
                    <a:pt x="4019" y="3347"/>
                  </a:cubicBezTo>
                  <a:cubicBezTo>
                    <a:pt x="4691" y="3423"/>
                    <a:pt x="5426" y="3474"/>
                    <a:pt x="6199" y="3487"/>
                  </a:cubicBezTo>
                  <a:lnTo>
                    <a:pt x="6427" y="3487"/>
                  </a:lnTo>
                  <a:cubicBezTo>
                    <a:pt x="9875" y="3487"/>
                    <a:pt x="12702" y="2714"/>
                    <a:pt x="12854" y="1738"/>
                  </a:cubicBezTo>
                  <a:cubicBezTo>
                    <a:pt x="12841" y="1700"/>
                    <a:pt x="12829" y="1649"/>
                    <a:pt x="12816" y="1598"/>
                  </a:cubicBezTo>
                  <a:cubicBezTo>
                    <a:pt x="12727" y="1395"/>
                    <a:pt x="12511" y="1206"/>
                    <a:pt x="12207" y="1028"/>
                  </a:cubicBezTo>
                  <a:cubicBezTo>
                    <a:pt x="11891" y="838"/>
                    <a:pt x="11472" y="673"/>
                    <a:pt x="10965" y="533"/>
                  </a:cubicBezTo>
                  <a:cubicBezTo>
                    <a:pt x="10838" y="496"/>
                    <a:pt x="10699" y="457"/>
                    <a:pt x="10559" y="420"/>
                  </a:cubicBezTo>
                  <a:cubicBezTo>
                    <a:pt x="9913" y="268"/>
                    <a:pt x="9153" y="153"/>
                    <a:pt x="8328" y="77"/>
                  </a:cubicBezTo>
                  <a:cubicBezTo>
                    <a:pt x="8126" y="65"/>
                    <a:pt x="7911" y="52"/>
                    <a:pt x="7708" y="40"/>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58;p40">
              <a:extLst>
                <a:ext uri="{FF2B5EF4-FFF2-40B4-BE49-F238E27FC236}">
                  <a16:creationId xmlns:a16="http://schemas.microsoft.com/office/drawing/2014/main" id="{A74D03DB-9B0D-3C9E-EF07-0D8868609B42}"/>
                </a:ext>
              </a:extLst>
            </p:cNvPr>
            <p:cNvSpPr/>
            <p:nvPr/>
          </p:nvSpPr>
          <p:spPr>
            <a:xfrm>
              <a:off x="2079925" y="1698375"/>
              <a:ext cx="71025" cy="7325"/>
            </a:xfrm>
            <a:custGeom>
              <a:avLst/>
              <a:gdLst/>
              <a:ahLst/>
              <a:cxnLst/>
              <a:rect l="l" t="t" r="r" b="b"/>
              <a:pathLst>
                <a:path w="2841" h="293" extrusionOk="0">
                  <a:moveTo>
                    <a:pt x="558" y="0"/>
                  </a:moveTo>
                  <a:lnTo>
                    <a:pt x="1" y="152"/>
                  </a:lnTo>
                  <a:cubicBezTo>
                    <a:pt x="673" y="228"/>
                    <a:pt x="1408" y="279"/>
                    <a:pt x="2181" y="292"/>
                  </a:cubicBezTo>
                  <a:lnTo>
                    <a:pt x="2840" y="102"/>
                  </a:lnTo>
                  <a:lnTo>
                    <a:pt x="2803" y="102"/>
                  </a:lnTo>
                  <a:cubicBezTo>
                    <a:pt x="2524" y="102"/>
                    <a:pt x="2245" y="90"/>
                    <a:pt x="1966" y="90"/>
                  </a:cubicBezTo>
                  <a:cubicBezTo>
                    <a:pt x="1890" y="76"/>
                    <a:pt x="1814" y="76"/>
                    <a:pt x="1738" y="76"/>
                  </a:cubicBezTo>
                  <a:cubicBezTo>
                    <a:pt x="1522" y="64"/>
                    <a:pt x="1319" y="51"/>
                    <a:pt x="1116" y="39"/>
                  </a:cubicBezTo>
                  <a:cubicBezTo>
                    <a:pt x="1040" y="39"/>
                    <a:pt x="964" y="26"/>
                    <a:pt x="888" y="26"/>
                  </a:cubicBezTo>
                  <a:cubicBezTo>
                    <a:pt x="812" y="13"/>
                    <a:pt x="749" y="13"/>
                    <a:pt x="673"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59;p40">
              <a:extLst>
                <a:ext uri="{FF2B5EF4-FFF2-40B4-BE49-F238E27FC236}">
                  <a16:creationId xmlns:a16="http://schemas.microsoft.com/office/drawing/2014/main" id="{49272A3A-2970-3B4E-2491-12516D226041}"/>
                </a:ext>
              </a:extLst>
            </p:cNvPr>
            <p:cNvSpPr/>
            <p:nvPr/>
          </p:nvSpPr>
          <p:spPr>
            <a:xfrm>
              <a:off x="1988025" y="1674925"/>
              <a:ext cx="3525" cy="1625"/>
            </a:xfrm>
            <a:custGeom>
              <a:avLst/>
              <a:gdLst/>
              <a:ahLst/>
              <a:cxnLst/>
              <a:rect l="l" t="t" r="r" b="b"/>
              <a:pathLst>
                <a:path w="141" h="65" extrusionOk="0">
                  <a:moveTo>
                    <a:pt x="1" y="0"/>
                  </a:moveTo>
                  <a:cubicBezTo>
                    <a:pt x="26" y="13"/>
                    <a:pt x="65" y="39"/>
                    <a:pt x="90" y="64"/>
                  </a:cubicBezTo>
                  <a:lnTo>
                    <a:pt x="141" y="51"/>
                  </a:lnTo>
                  <a:cubicBezTo>
                    <a:pt x="115" y="39"/>
                    <a:pt x="90" y="39"/>
                    <a:pt x="77" y="26"/>
                  </a:cubicBezTo>
                  <a:cubicBezTo>
                    <a:pt x="51" y="13"/>
                    <a:pt x="26"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60;p40">
              <a:extLst>
                <a:ext uri="{FF2B5EF4-FFF2-40B4-BE49-F238E27FC236}">
                  <a16:creationId xmlns:a16="http://schemas.microsoft.com/office/drawing/2014/main" id="{39FA13F0-7696-5D49-9513-24050F12A60B}"/>
                </a:ext>
              </a:extLst>
            </p:cNvPr>
            <p:cNvSpPr/>
            <p:nvPr/>
          </p:nvSpPr>
          <p:spPr>
            <a:xfrm>
              <a:off x="2023850" y="1688875"/>
              <a:ext cx="20300" cy="5425"/>
            </a:xfrm>
            <a:custGeom>
              <a:avLst/>
              <a:gdLst/>
              <a:ahLst/>
              <a:cxnLst/>
              <a:rect l="l" t="t" r="r" b="b"/>
              <a:pathLst>
                <a:path w="812" h="217" extrusionOk="0">
                  <a:moveTo>
                    <a:pt x="368" y="0"/>
                  </a:moveTo>
                  <a:lnTo>
                    <a:pt x="1" y="101"/>
                  </a:lnTo>
                  <a:cubicBezTo>
                    <a:pt x="127" y="140"/>
                    <a:pt x="266" y="177"/>
                    <a:pt x="406" y="216"/>
                  </a:cubicBezTo>
                  <a:lnTo>
                    <a:pt x="812" y="89"/>
                  </a:lnTo>
                  <a:lnTo>
                    <a:pt x="773" y="89"/>
                  </a:lnTo>
                  <a:cubicBezTo>
                    <a:pt x="634" y="64"/>
                    <a:pt x="508" y="25"/>
                    <a:pt x="368"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61;p40">
              <a:extLst>
                <a:ext uri="{FF2B5EF4-FFF2-40B4-BE49-F238E27FC236}">
                  <a16:creationId xmlns:a16="http://schemas.microsoft.com/office/drawing/2014/main" id="{DCF908E3-1E85-9635-16D0-CD7432DDCEBF}"/>
                </a:ext>
              </a:extLst>
            </p:cNvPr>
            <p:cNvSpPr/>
            <p:nvPr/>
          </p:nvSpPr>
          <p:spPr>
            <a:xfrm>
              <a:off x="2066625" y="1629275"/>
              <a:ext cx="152125" cy="64050"/>
            </a:xfrm>
            <a:custGeom>
              <a:avLst/>
              <a:gdLst/>
              <a:ahLst/>
              <a:cxnLst/>
              <a:rect l="l" t="t" r="r" b="b"/>
              <a:pathLst>
                <a:path w="6085" h="2562" extrusionOk="0">
                  <a:moveTo>
                    <a:pt x="2473" y="1"/>
                  </a:moveTo>
                  <a:lnTo>
                    <a:pt x="2473" y="293"/>
                  </a:lnTo>
                  <a:cubicBezTo>
                    <a:pt x="901" y="356"/>
                    <a:pt x="115" y="623"/>
                    <a:pt x="115" y="927"/>
                  </a:cubicBezTo>
                  <a:cubicBezTo>
                    <a:pt x="115" y="1637"/>
                    <a:pt x="3842" y="1446"/>
                    <a:pt x="3842" y="1687"/>
                  </a:cubicBezTo>
                  <a:cubicBezTo>
                    <a:pt x="3842" y="1750"/>
                    <a:pt x="3600" y="1789"/>
                    <a:pt x="2954" y="1789"/>
                  </a:cubicBezTo>
                  <a:cubicBezTo>
                    <a:pt x="2219" y="1789"/>
                    <a:pt x="1369" y="1725"/>
                    <a:pt x="735" y="1611"/>
                  </a:cubicBezTo>
                  <a:lnTo>
                    <a:pt x="0" y="2080"/>
                  </a:lnTo>
                  <a:cubicBezTo>
                    <a:pt x="583" y="2181"/>
                    <a:pt x="1521" y="2257"/>
                    <a:pt x="2473" y="2270"/>
                  </a:cubicBezTo>
                  <a:lnTo>
                    <a:pt x="2473" y="2561"/>
                  </a:lnTo>
                  <a:lnTo>
                    <a:pt x="3842" y="2561"/>
                  </a:lnTo>
                  <a:lnTo>
                    <a:pt x="3842" y="2257"/>
                  </a:lnTo>
                  <a:cubicBezTo>
                    <a:pt x="5324" y="2194"/>
                    <a:pt x="6085" y="1928"/>
                    <a:pt x="6085" y="1637"/>
                  </a:cubicBezTo>
                  <a:cubicBezTo>
                    <a:pt x="6085" y="927"/>
                    <a:pt x="2358" y="1116"/>
                    <a:pt x="2358" y="888"/>
                  </a:cubicBezTo>
                  <a:cubicBezTo>
                    <a:pt x="2358" y="825"/>
                    <a:pt x="2561" y="775"/>
                    <a:pt x="3233" y="775"/>
                  </a:cubicBezTo>
                  <a:cubicBezTo>
                    <a:pt x="3816" y="775"/>
                    <a:pt x="4437" y="825"/>
                    <a:pt x="5109" y="914"/>
                  </a:cubicBezTo>
                  <a:lnTo>
                    <a:pt x="5794" y="445"/>
                  </a:lnTo>
                  <a:cubicBezTo>
                    <a:pt x="5236" y="356"/>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62;p40">
              <a:extLst>
                <a:ext uri="{FF2B5EF4-FFF2-40B4-BE49-F238E27FC236}">
                  <a16:creationId xmlns:a16="http://schemas.microsoft.com/office/drawing/2014/main" id="{FDB791C8-E4CC-2D7F-E0B9-34327AD341DE}"/>
                </a:ext>
              </a:extLst>
            </p:cNvPr>
            <p:cNvSpPr/>
            <p:nvPr/>
          </p:nvSpPr>
          <p:spPr>
            <a:xfrm>
              <a:off x="2065675" y="1626750"/>
              <a:ext cx="151800" cy="64050"/>
            </a:xfrm>
            <a:custGeom>
              <a:avLst/>
              <a:gdLst/>
              <a:ahLst/>
              <a:cxnLst/>
              <a:rect l="l" t="t" r="r" b="b"/>
              <a:pathLst>
                <a:path w="6072" h="2562" extrusionOk="0">
                  <a:moveTo>
                    <a:pt x="2472" y="1"/>
                  </a:moveTo>
                  <a:lnTo>
                    <a:pt x="2472" y="293"/>
                  </a:lnTo>
                  <a:cubicBezTo>
                    <a:pt x="900" y="355"/>
                    <a:pt x="114" y="622"/>
                    <a:pt x="114" y="926"/>
                  </a:cubicBezTo>
                  <a:cubicBezTo>
                    <a:pt x="114" y="1636"/>
                    <a:pt x="3829" y="1446"/>
                    <a:pt x="3829" y="1687"/>
                  </a:cubicBezTo>
                  <a:cubicBezTo>
                    <a:pt x="3829" y="1750"/>
                    <a:pt x="3601" y="1788"/>
                    <a:pt x="2954" y="1788"/>
                  </a:cubicBezTo>
                  <a:cubicBezTo>
                    <a:pt x="2219" y="1788"/>
                    <a:pt x="1370" y="1724"/>
                    <a:pt x="736" y="1611"/>
                  </a:cubicBezTo>
                  <a:lnTo>
                    <a:pt x="1" y="2079"/>
                  </a:lnTo>
                  <a:cubicBezTo>
                    <a:pt x="584" y="2181"/>
                    <a:pt x="1509" y="2257"/>
                    <a:pt x="2472" y="2282"/>
                  </a:cubicBezTo>
                  <a:lnTo>
                    <a:pt x="2472" y="2561"/>
                  </a:lnTo>
                  <a:lnTo>
                    <a:pt x="3829" y="2561"/>
                  </a:lnTo>
                  <a:lnTo>
                    <a:pt x="3829" y="2257"/>
                  </a:lnTo>
                  <a:cubicBezTo>
                    <a:pt x="5325" y="2194"/>
                    <a:pt x="6072" y="1927"/>
                    <a:pt x="6072" y="1636"/>
                  </a:cubicBezTo>
                  <a:cubicBezTo>
                    <a:pt x="6072" y="926"/>
                    <a:pt x="2345" y="1116"/>
                    <a:pt x="2345" y="888"/>
                  </a:cubicBezTo>
                  <a:cubicBezTo>
                    <a:pt x="2345" y="825"/>
                    <a:pt x="2561" y="774"/>
                    <a:pt x="3233" y="774"/>
                  </a:cubicBezTo>
                  <a:cubicBezTo>
                    <a:pt x="3816" y="774"/>
                    <a:pt x="4437" y="825"/>
                    <a:pt x="5109" y="913"/>
                  </a:cubicBezTo>
                  <a:lnTo>
                    <a:pt x="5793" y="445"/>
                  </a:lnTo>
                  <a:cubicBezTo>
                    <a:pt x="5235" y="355"/>
                    <a:pt x="4551"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63;p40">
              <a:extLst>
                <a:ext uri="{FF2B5EF4-FFF2-40B4-BE49-F238E27FC236}">
                  <a16:creationId xmlns:a16="http://schemas.microsoft.com/office/drawing/2014/main" id="{C64BB9C7-B493-CD66-3E63-2B9C024A04E9}"/>
                </a:ext>
              </a:extLst>
            </p:cNvPr>
            <p:cNvSpPr/>
            <p:nvPr/>
          </p:nvSpPr>
          <p:spPr>
            <a:xfrm>
              <a:off x="1950625" y="1593500"/>
              <a:ext cx="402500" cy="107425"/>
            </a:xfrm>
            <a:custGeom>
              <a:avLst/>
              <a:gdLst/>
              <a:ahLst/>
              <a:cxnLst/>
              <a:rect l="l" t="t" r="r" b="b"/>
              <a:pathLst>
                <a:path w="16100" h="4297" extrusionOk="0">
                  <a:moveTo>
                    <a:pt x="13324" y="0"/>
                  </a:moveTo>
                  <a:lnTo>
                    <a:pt x="12474" y="12"/>
                  </a:lnTo>
                  <a:lnTo>
                    <a:pt x="4780" y="12"/>
                  </a:lnTo>
                  <a:lnTo>
                    <a:pt x="3930" y="25"/>
                  </a:lnTo>
                  <a:lnTo>
                    <a:pt x="1" y="25"/>
                  </a:lnTo>
                  <a:lnTo>
                    <a:pt x="1" y="1749"/>
                  </a:lnTo>
                  <a:lnTo>
                    <a:pt x="1" y="1812"/>
                  </a:lnTo>
                  <a:cubicBezTo>
                    <a:pt x="1" y="2116"/>
                    <a:pt x="178" y="2409"/>
                    <a:pt x="496" y="2674"/>
                  </a:cubicBezTo>
                  <a:cubicBezTo>
                    <a:pt x="533" y="2700"/>
                    <a:pt x="572" y="2725"/>
                    <a:pt x="609" y="2763"/>
                  </a:cubicBezTo>
                  <a:lnTo>
                    <a:pt x="724" y="2839"/>
                  </a:lnTo>
                  <a:cubicBezTo>
                    <a:pt x="749" y="2865"/>
                    <a:pt x="787" y="2877"/>
                    <a:pt x="825" y="2902"/>
                  </a:cubicBezTo>
                  <a:cubicBezTo>
                    <a:pt x="1028" y="3029"/>
                    <a:pt x="1282" y="3169"/>
                    <a:pt x="1573" y="3283"/>
                  </a:cubicBezTo>
                  <a:cubicBezTo>
                    <a:pt x="1637" y="3308"/>
                    <a:pt x="1713" y="3347"/>
                    <a:pt x="1789" y="3372"/>
                  </a:cubicBezTo>
                  <a:cubicBezTo>
                    <a:pt x="1953" y="3435"/>
                    <a:pt x="2118" y="3485"/>
                    <a:pt x="2283" y="3536"/>
                  </a:cubicBezTo>
                  <a:cubicBezTo>
                    <a:pt x="2397" y="3575"/>
                    <a:pt x="2511" y="3612"/>
                    <a:pt x="2637" y="3651"/>
                  </a:cubicBezTo>
                  <a:cubicBezTo>
                    <a:pt x="2663" y="3651"/>
                    <a:pt x="2676" y="3663"/>
                    <a:pt x="2701" y="3663"/>
                  </a:cubicBezTo>
                  <a:cubicBezTo>
                    <a:pt x="2752" y="3676"/>
                    <a:pt x="2803" y="3688"/>
                    <a:pt x="2866" y="3714"/>
                  </a:cubicBezTo>
                  <a:cubicBezTo>
                    <a:pt x="3132" y="3778"/>
                    <a:pt x="3411" y="3840"/>
                    <a:pt x="3702" y="3904"/>
                  </a:cubicBezTo>
                  <a:lnTo>
                    <a:pt x="3930" y="3942"/>
                  </a:lnTo>
                  <a:cubicBezTo>
                    <a:pt x="4032" y="3967"/>
                    <a:pt x="4146" y="3980"/>
                    <a:pt x="4260" y="4006"/>
                  </a:cubicBezTo>
                  <a:cubicBezTo>
                    <a:pt x="4425" y="4031"/>
                    <a:pt x="4603" y="4056"/>
                    <a:pt x="4780" y="4082"/>
                  </a:cubicBezTo>
                  <a:cubicBezTo>
                    <a:pt x="4843" y="4094"/>
                    <a:pt x="4919" y="4094"/>
                    <a:pt x="4995" y="4107"/>
                  </a:cubicBezTo>
                  <a:cubicBezTo>
                    <a:pt x="5274" y="4145"/>
                    <a:pt x="5553" y="4170"/>
                    <a:pt x="5845" y="4195"/>
                  </a:cubicBezTo>
                  <a:cubicBezTo>
                    <a:pt x="5921" y="4208"/>
                    <a:pt x="5984" y="4208"/>
                    <a:pt x="6060" y="4221"/>
                  </a:cubicBezTo>
                  <a:cubicBezTo>
                    <a:pt x="6136" y="4221"/>
                    <a:pt x="6212" y="4234"/>
                    <a:pt x="6288" y="4234"/>
                  </a:cubicBezTo>
                  <a:cubicBezTo>
                    <a:pt x="6491" y="4246"/>
                    <a:pt x="6694" y="4259"/>
                    <a:pt x="6910" y="4271"/>
                  </a:cubicBezTo>
                  <a:cubicBezTo>
                    <a:pt x="6986" y="4271"/>
                    <a:pt x="7062" y="4271"/>
                    <a:pt x="7138" y="4285"/>
                  </a:cubicBezTo>
                  <a:cubicBezTo>
                    <a:pt x="7417" y="4285"/>
                    <a:pt x="7696" y="4297"/>
                    <a:pt x="7975" y="4297"/>
                  </a:cubicBezTo>
                  <a:lnTo>
                    <a:pt x="8203" y="4297"/>
                  </a:lnTo>
                  <a:cubicBezTo>
                    <a:pt x="8482" y="4297"/>
                    <a:pt x="8773" y="4285"/>
                    <a:pt x="9051" y="4271"/>
                  </a:cubicBezTo>
                  <a:lnTo>
                    <a:pt x="9267" y="4271"/>
                  </a:lnTo>
                  <a:cubicBezTo>
                    <a:pt x="9558" y="4259"/>
                    <a:pt x="9837" y="4234"/>
                    <a:pt x="10116" y="4208"/>
                  </a:cubicBezTo>
                  <a:cubicBezTo>
                    <a:pt x="10192" y="4208"/>
                    <a:pt x="10268" y="4195"/>
                    <a:pt x="10332" y="4195"/>
                  </a:cubicBezTo>
                  <a:cubicBezTo>
                    <a:pt x="10623" y="4170"/>
                    <a:pt x="10915" y="4132"/>
                    <a:pt x="11181" y="4094"/>
                  </a:cubicBezTo>
                  <a:cubicBezTo>
                    <a:pt x="11257" y="4094"/>
                    <a:pt x="11333" y="4082"/>
                    <a:pt x="11409" y="4069"/>
                  </a:cubicBezTo>
                  <a:cubicBezTo>
                    <a:pt x="11701" y="4031"/>
                    <a:pt x="11980" y="3980"/>
                    <a:pt x="12246" y="3930"/>
                  </a:cubicBezTo>
                  <a:lnTo>
                    <a:pt x="12474" y="3891"/>
                  </a:lnTo>
                  <a:cubicBezTo>
                    <a:pt x="12766" y="3828"/>
                    <a:pt x="13057" y="3764"/>
                    <a:pt x="13324" y="3688"/>
                  </a:cubicBezTo>
                  <a:cubicBezTo>
                    <a:pt x="13400" y="3663"/>
                    <a:pt x="13476" y="3651"/>
                    <a:pt x="13539" y="3625"/>
                  </a:cubicBezTo>
                  <a:cubicBezTo>
                    <a:pt x="13843" y="3536"/>
                    <a:pt x="14135" y="3448"/>
                    <a:pt x="14388" y="3347"/>
                  </a:cubicBezTo>
                  <a:cubicBezTo>
                    <a:pt x="14465" y="3308"/>
                    <a:pt x="14541" y="3283"/>
                    <a:pt x="14617" y="3245"/>
                  </a:cubicBezTo>
                  <a:cubicBezTo>
                    <a:pt x="14946" y="3105"/>
                    <a:pt x="15225" y="2953"/>
                    <a:pt x="15453" y="2789"/>
                  </a:cubicBezTo>
                  <a:cubicBezTo>
                    <a:pt x="15541" y="2725"/>
                    <a:pt x="15618" y="2662"/>
                    <a:pt x="15681" y="2611"/>
                  </a:cubicBezTo>
                  <a:cubicBezTo>
                    <a:pt x="15947" y="2358"/>
                    <a:pt x="16099" y="2091"/>
                    <a:pt x="16099" y="1812"/>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64;p40">
              <a:extLst>
                <a:ext uri="{FF2B5EF4-FFF2-40B4-BE49-F238E27FC236}">
                  <a16:creationId xmlns:a16="http://schemas.microsoft.com/office/drawing/2014/main" id="{564533B4-0D99-05FB-238D-D43BF80DDC92}"/>
                </a:ext>
              </a:extLst>
            </p:cNvPr>
            <p:cNvSpPr/>
            <p:nvPr/>
          </p:nvSpPr>
          <p:spPr>
            <a:xfrm>
              <a:off x="1963000" y="1594125"/>
              <a:ext cx="5725" cy="70375"/>
            </a:xfrm>
            <a:custGeom>
              <a:avLst/>
              <a:gdLst/>
              <a:ahLst/>
              <a:cxnLst/>
              <a:rect l="l" t="t" r="r" b="b"/>
              <a:pathLst>
                <a:path w="229" h="2815" extrusionOk="0">
                  <a:moveTo>
                    <a:pt x="1" y="0"/>
                  </a:moveTo>
                  <a:lnTo>
                    <a:pt x="1" y="2649"/>
                  </a:lnTo>
                  <a:cubicBezTo>
                    <a:pt x="38" y="2675"/>
                    <a:pt x="77" y="2700"/>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65;p40">
              <a:extLst>
                <a:ext uri="{FF2B5EF4-FFF2-40B4-BE49-F238E27FC236}">
                  <a16:creationId xmlns:a16="http://schemas.microsoft.com/office/drawing/2014/main" id="{BA6F6E6F-2C9E-C897-9A0D-473045A2778E}"/>
                </a:ext>
              </a:extLst>
            </p:cNvPr>
            <p:cNvSpPr/>
            <p:nvPr/>
          </p:nvSpPr>
          <p:spPr>
            <a:xfrm>
              <a:off x="1989925" y="1594125"/>
              <a:ext cx="5425" cy="83675"/>
            </a:xfrm>
            <a:custGeom>
              <a:avLst/>
              <a:gdLst/>
              <a:ahLst/>
              <a:cxnLst/>
              <a:rect l="l" t="t" r="r" b="b"/>
              <a:pathLst>
                <a:path w="217" h="3347" extrusionOk="0">
                  <a:moveTo>
                    <a:pt x="1" y="0"/>
                  </a:moveTo>
                  <a:lnTo>
                    <a:pt x="1" y="3258"/>
                  </a:lnTo>
                  <a:cubicBezTo>
                    <a:pt x="65" y="3283"/>
                    <a:pt x="141" y="3322"/>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66;p40">
              <a:extLst>
                <a:ext uri="{FF2B5EF4-FFF2-40B4-BE49-F238E27FC236}">
                  <a16:creationId xmlns:a16="http://schemas.microsoft.com/office/drawing/2014/main" id="{E05A85A4-47C1-BE37-CE4D-A27AF7F98759}"/>
                </a:ext>
              </a:extLst>
            </p:cNvPr>
            <p:cNvSpPr/>
            <p:nvPr/>
          </p:nvSpPr>
          <p:spPr>
            <a:xfrm>
              <a:off x="2016550" y="1594125"/>
              <a:ext cx="5725" cy="92225"/>
            </a:xfrm>
            <a:custGeom>
              <a:avLst/>
              <a:gdLst/>
              <a:ahLst/>
              <a:cxnLst/>
              <a:rect l="l" t="t" r="r" b="b"/>
              <a:pathLst>
                <a:path w="229" h="3689" extrusionOk="0">
                  <a:moveTo>
                    <a:pt x="0" y="0"/>
                  </a:moveTo>
                  <a:lnTo>
                    <a:pt x="0" y="3626"/>
                  </a:lnTo>
                  <a:cubicBezTo>
                    <a:pt x="26" y="3626"/>
                    <a:pt x="39" y="3638"/>
                    <a:pt x="64" y="3638"/>
                  </a:cubicBezTo>
                  <a:cubicBezTo>
                    <a:pt x="115" y="3651"/>
                    <a:pt x="166" y="3663"/>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67;p40">
              <a:extLst>
                <a:ext uri="{FF2B5EF4-FFF2-40B4-BE49-F238E27FC236}">
                  <a16:creationId xmlns:a16="http://schemas.microsoft.com/office/drawing/2014/main" id="{6BADA6C0-D4DC-DBA6-FB91-6584471860C7}"/>
                </a:ext>
              </a:extLst>
            </p:cNvPr>
            <p:cNvSpPr/>
            <p:nvPr/>
          </p:nvSpPr>
          <p:spPr>
            <a:xfrm>
              <a:off x="2043175" y="1594125"/>
              <a:ext cx="5725" cy="97925"/>
            </a:xfrm>
            <a:custGeom>
              <a:avLst/>
              <a:gdLst/>
              <a:ahLst/>
              <a:cxnLst/>
              <a:rect l="l" t="t" r="r" b="b"/>
              <a:pathLst>
                <a:path w="229" h="3917" extrusionOk="0">
                  <a:moveTo>
                    <a:pt x="0" y="0"/>
                  </a:moveTo>
                  <a:lnTo>
                    <a:pt x="0" y="3879"/>
                  </a:lnTo>
                  <a:lnTo>
                    <a:pt x="228" y="3917"/>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68;p40">
              <a:extLst>
                <a:ext uri="{FF2B5EF4-FFF2-40B4-BE49-F238E27FC236}">
                  <a16:creationId xmlns:a16="http://schemas.microsoft.com/office/drawing/2014/main" id="{7B2ECA03-3433-0D40-E992-FB0BC00B4CD9}"/>
                </a:ext>
              </a:extLst>
            </p:cNvPr>
            <p:cNvSpPr/>
            <p:nvPr/>
          </p:nvSpPr>
          <p:spPr>
            <a:xfrm>
              <a:off x="2070125" y="1593800"/>
              <a:ext cx="5400" cy="102400"/>
            </a:xfrm>
            <a:custGeom>
              <a:avLst/>
              <a:gdLst/>
              <a:ahLst/>
              <a:cxnLst/>
              <a:rect l="l" t="t" r="r" b="b"/>
              <a:pathLst>
                <a:path w="216" h="4096" extrusionOk="0">
                  <a:moveTo>
                    <a:pt x="0" y="0"/>
                  </a:moveTo>
                  <a:lnTo>
                    <a:pt x="0" y="4070"/>
                  </a:lnTo>
                  <a:cubicBezTo>
                    <a:pt x="63" y="4082"/>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69;p40">
              <a:extLst>
                <a:ext uri="{FF2B5EF4-FFF2-40B4-BE49-F238E27FC236}">
                  <a16:creationId xmlns:a16="http://schemas.microsoft.com/office/drawing/2014/main" id="{BF4A43F1-FA62-7C96-688D-7A9F27A1B261}"/>
                </a:ext>
              </a:extLst>
            </p:cNvPr>
            <p:cNvSpPr/>
            <p:nvPr/>
          </p:nvSpPr>
          <p:spPr>
            <a:xfrm>
              <a:off x="2096725" y="1593800"/>
              <a:ext cx="5400" cy="105225"/>
            </a:xfrm>
            <a:custGeom>
              <a:avLst/>
              <a:gdLst/>
              <a:ahLst/>
              <a:cxnLst/>
              <a:rect l="l" t="t" r="r" b="b"/>
              <a:pathLst>
                <a:path w="216" h="4209" extrusionOk="0">
                  <a:moveTo>
                    <a:pt x="1" y="0"/>
                  </a:moveTo>
                  <a:lnTo>
                    <a:pt x="1" y="4183"/>
                  </a:lnTo>
                  <a:cubicBezTo>
                    <a:pt x="77" y="4196"/>
                    <a:pt x="140" y="4196"/>
                    <a:pt x="216" y="420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70;p40">
              <a:extLst>
                <a:ext uri="{FF2B5EF4-FFF2-40B4-BE49-F238E27FC236}">
                  <a16:creationId xmlns:a16="http://schemas.microsoft.com/office/drawing/2014/main" id="{680C46FC-CC48-DCB0-8F9E-E756481A05B8}"/>
                </a:ext>
              </a:extLst>
            </p:cNvPr>
            <p:cNvSpPr/>
            <p:nvPr/>
          </p:nvSpPr>
          <p:spPr>
            <a:xfrm>
              <a:off x="2123350" y="1593800"/>
              <a:ext cx="5725" cy="106825"/>
            </a:xfrm>
            <a:custGeom>
              <a:avLst/>
              <a:gdLst/>
              <a:ahLst/>
              <a:cxnLst/>
              <a:rect l="l" t="t" r="r" b="b"/>
              <a:pathLst>
                <a:path w="229" h="4273" extrusionOk="0">
                  <a:moveTo>
                    <a:pt x="1" y="0"/>
                  </a:moveTo>
                  <a:lnTo>
                    <a:pt x="1" y="4259"/>
                  </a:lnTo>
                  <a:cubicBezTo>
                    <a:pt x="77" y="4259"/>
                    <a:pt x="153" y="4259"/>
                    <a:pt x="229" y="427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71;p40">
              <a:extLst>
                <a:ext uri="{FF2B5EF4-FFF2-40B4-BE49-F238E27FC236}">
                  <a16:creationId xmlns:a16="http://schemas.microsoft.com/office/drawing/2014/main" id="{4CBDB9D8-3317-CB0C-1375-9E1708536FCA}"/>
                </a:ext>
              </a:extLst>
            </p:cNvPr>
            <p:cNvSpPr/>
            <p:nvPr/>
          </p:nvSpPr>
          <p:spPr>
            <a:xfrm>
              <a:off x="2149975" y="15938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72;p40">
              <a:extLst>
                <a:ext uri="{FF2B5EF4-FFF2-40B4-BE49-F238E27FC236}">
                  <a16:creationId xmlns:a16="http://schemas.microsoft.com/office/drawing/2014/main" id="{73DBB691-DA2E-1FDF-94CC-5AD2FFAEA795}"/>
                </a:ext>
              </a:extLst>
            </p:cNvPr>
            <p:cNvSpPr/>
            <p:nvPr/>
          </p:nvSpPr>
          <p:spPr>
            <a:xfrm>
              <a:off x="2176900" y="1593800"/>
              <a:ext cx="5425" cy="106500"/>
            </a:xfrm>
            <a:custGeom>
              <a:avLst/>
              <a:gdLst/>
              <a:ahLst/>
              <a:cxnLst/>
              <a:rect l="l" t="t" r="r" b="b"/>
              <a:pathLst>
                <a:path w="217" h="4260" extrusionOk="0">
                  <a:moveTo>
                    <a:pt x="0" y="0"/>
                  </a:moveTo>
                  <a:lnTo>
                    <a:pt x="0" y="4259"/>
                  </a:lnTo>
                  <a:lnTo>
                    <a:pt x="216" y="4259"/>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73;p40">
              <a:extLst>
                <a:ext uri="{FF2B5EF4-FFF2-40B4-BE49-F238E27FC236}">
                  <a16:creationId xmlns:a16="http://schemas.microsoft.com/office/drawing/2014/main" id="{47202520-3BBA-BE1B-78AD-7D41997974B9}"/>
                </a:ext>
              </a:extLst>
            </p:cNvPr>
            <p:cNvSpPr/>
            <p:nvPr/>
          </p:nvSpPr>
          <p:spPr>
            <a:xfrm>
              <a:off x="2203525" y="1593800"/>
              <a:ext cx="5425" cy="104925"/>
            </a:xfrm>
            <a:custGeom>
              <a:avLst/>
              <a:gdLst/>
              <a:ahLst/>
              <a:cxnLst/>
              <a:rect l="l" t="t" r="r" b="b"/>
              <a:pathLst>
                <a:path w="217" h="4197" extrusionOk="0">
                  <a:moveTo>
                    <a:pt x="0" y="0"/>
                  </a:moveTo>
                  <a:lnTo>
                    <a:pt x="0" y="4196"/>
                  </a:lnTo>
                  <a:cubicBezTo>
                    <a:pt x="76" y="4196"/>
                    <a:pt x="152"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74;p40">
              <a:extLst>
                <a:ext uri="{FF2B5EF4-FFF2-40B4-BE49-F238E27FC236}">
                  <a16:creationId xmlns:a16="http://schemas.microsoft.com/office/drawing/2014/main" id="{BFD5BE05-E186-88F1-829B-C7662075B0EB}"/>
                </a:ext>
              </a:extLst>
            </p:cNvPr>
            <p:cNvSpPr/>
            <p:nvPr/>
          </p:nvSpPr>
          <p:spPr>
            <a:xfrm>
              <a:off x="2230125" y="1593800"/>
              <a:ext cx="5750" cy="102050"/>
            </a:xfrm>
            <a:custGeom>
              <a:avLst/>
              <a:gdLst/>
              <a:ahLst/>
              <a:cxnLst/>
              <a:rect l="l" t="t" r="r" b="b"/>
              <a:pathLst>
                <a:path w="230" h="4082" extrusionOk="0">
                  <a:moveTo>
                    <a:pt x="1" y="0"/>
                  </a:moveTo>
                  <a:lnTo>
                    <a:pt x="1" y="4082"/>
                  </a:lnTo>
                  <a:cubicBezTo>
                    <a:pt x="77" y="4082"/>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75;p40">
              <a:extLst>
                <a:ext uri="{FF2B5EF4-FFF2-40B4-BE49-F238E27FC236}">
                  <a16:creationId xmlns:a16="http://schemas.microsoft.com/office/drawing/2014/main" id="{029096FC-917D-E1F2-2C91-E4EFBAA76640}"/>
                </a:ext>
              </a:extLst>
            </p:cNvPr>
            <p:cNvSpPr/>
            <p:nvPr/>
          </p:nvSpPr>
          <p:spPr>
            <a:xfrm>
              <a:off x="2256750" y="1593800"/>
              <a:ext cx="5725" cy="97950"/>
            </a:xfrm>
            <a:custGeom>
              <a:avLst/>
              <a:gdLst/>
              <a:ahLst/>
              <a:cxnLst/>
              <a:rect l="l" t="t" r="r" b="b"/>
              <a:pathLst>
                <a:path w="229" h="3918" extrusionOk="0">
                  <a:moveTo>
                    <a:pt x="1" y="0"/>
                  </a:moveTo>
                  <a:lnTo>
                    <a:pt x="1" y="3918"/>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76;p40">
              <a:extLst>
                <a:ext uri="{FF2B5EF4-FFF2-40B4-BE49-F238E27FC236}">
                  <a16:creationId xmlns:a16="http://schemas.microsoft.com/office/drawing/2014/main" id="{965E69B1-F7B9-EFF1-90C5-C3D6399180E9}"/>
                </a:ext>
              </a:extLst>
            </p:cNvPr>
            <p:cNvSpPr/>
            <p:nvPr/>
          </p:nvSpPr>
          <p:spPr>
            <a:xfrm>
              <a:off x="2283700" y="1593500"/>
              <a:ext cx="5400" cy="92225"/>
            </a:xfrm>
            <a:custGeom>
              <a:avLst/>
              <a:gdLst/>
              <a:ahLst/>
              <a:cxnLst/>
              <a:rect l="l" t="t" r="r" b="b"/>
              <a:pathLst>
                <a:path w="216" h="3689" extrusionOk="0">
                  <a:moveTo>
                    <a:pt x="1" y="0"/>
                  </a:moveTo>
                  <a:lnTo>
                    <a:pt x="1" y="3688"/>
                  </a:lnTo>
                  <a:cubicBezTo>
                    <a:pt x="77" y="3663"/>
                    <a:pt x="153" y="3651"/>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77;p40">
              <a:extLst>
                <a:ext uri="{FF2B5EF4-FFF2-40B4-BE49-F238E27FC236}">
                  <a16:creationId xmlns:a16="http://schemas.microsoft.com/office/drawing/2014/main" id="{FA4405C3-C4C8-CBF0-ECEF-F37659A3FC22}"/>
                </a:ext>
              </a:extLst>
            </p:cNvPr>
            <p:cNvSpPr/>
            <p:nvPr/>
          </p:nvSpPr>
          <p:spPr>
            <a:xfrm>
              <a:off x="2310325" y="1593500"/>
              <a:ext cx="5725" cy="83675"/>
            </a:xfrm>
            <a:custGeom>
              <a:avLst/>
              <a:gdLst/>
              <a:ahLst/>
              <a:cxnLst/>
              <a:rect l="l" t="t" r="r" b="b"/>
              <a:pathLst>
                <a:path w="229" h="3347" extrusionOk="0">
                  <a:moveTo>
                    <a:pt x="0" y="0"/>
                  </a:moveTo>
                  <a:lnTo>
                    <a:pt x="0" y="3347"/>
                  </a:lnTo>
                  <a:cubicBezTo>
                    <a:pt x="77" y="3308"/>
                    <a:pt x="153" y="3283"/>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78;p40">
              <a:extLst>
                <a:ext uri="{FF2B5EF4-FFF2-40B4-BE49-F238E27FC236}">
                  <a16:creationId xmlns:a16="http://schemas.microsoft.com/office/drawing/2014/main" id="{48CCB451-F888-E509-88AD-A9B74A88AA4E}"/>
                </a:ext>
              </a:extLst>
            </p:cNvPr>
            <p:cNvSpPr/>
            <p:nvPr/>
          </p:nvSpPr>
          <p:spPr>
            <a:xfrm>
              <a:off x="2336950" y="1593500"/>
              <a:ext cx="5725" cy="69725"/>
            </a:xfrm>
            <a:custGeom>
              <a:avLst/>
              <a:gdLst/>
              <a:ahLst/>
              <a:cxnLst/>
              <a:rect l="l" t="t" r="r" b="b"/>
              <a:pathLst>
                <a:path w="229" h="2789" extrusionOk="0">
                  <a:moveTo>
                    <a:pt x="0" y="0"/>
                  </a:moveTo>
                  <a:lnTo>
                    <a:pt x="0" y="2789"/>
                  </a:lnTo>
                  <a:cubicBezTo>
                    <a:pt x="88" y="2725"/>
                    <a:pt x="165" y="2662"/>
                    <a:pt x="228" y="2611"/>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79;p40">
              <a:extLst>
                <a:ext uri="{FF2B5EF4-FFF2-40B4-BE49-F238E27FC236}">
                  <a16:creationId xmlns:a16="http://schemas.microsoft.com/office/drawing/2014/main" id="{9BEEEC2E-5AB7-6DD1-FCAF-A5A976B895C7}"/>
                </a:ext>
              </a:extLst>
            </p:cNvPr>
            <p:cNvSpPr/>
            <p:nvPr/>
          </p:nvSpPr>
          <p:spPr>
            <a:xfrm>
              <a:off x="1950625" y="1537075"/>
              <a:ext cx="402500" cy="114125"/>
            </a:xfrm>
            <a:custGeom>
              <a:avLst/>
              <a:gdLst/>
              <a:ahLst/>
              <a:cxnLst/>
              <a:rect l="l" t="t" r="r" b="b"/>
              <a:pathLst>
                <a:path w="16100" h="4565" extrusionOk="0">
                  <a:moveTo>
                    <a:pt x="8051" y="1"/>
                  </a:moveTo>
                  <a:cubicBezTo>
                    <a:pt x="3702" y="1"/>
                    <a:pt x="166" y="976"/>
                    <a:pt x="14" y="2193"/>
                  </a:cubicBezTo>
                  <a:cubicBezTo>
                    <a:pt x="1" y="2219"/>
                    <a:pt x="1" y="2257"/>
                    <a:pt x="1" y="2282"/>
                  </a:cubicBezTo>
                  <a:cubicBezTo>
                    <a:pt x="1" y="2587"/>
                    <a:pt x="217" y="2891"/>
                    <a:pt x="609" y="3157"/>
                  </a:cubicBezTo>
                  <a:cubicBezTo>
                    <a:pt x="673" y="3195"/>
                    <a:pt x="749" y="3246"/>
                    <a:pt x="825" y="3283"/>
                  </a:cubicBezTo>
                  <a:cubicBezTo>
                    <a:pt x="1206" y="3499"/>
                    <a:pt x="1699" y="3702"/>
                    <a:pt x="2283" y="3880"/>
                  </a:cubicBezTo>
                  <a:lnTo>
                    <a:pt x="2701" y="3993"/>
                  </a:lnTo>
                  <a:cubicBezTo>
                    <a:pt x="3183" y="4108"/>
                    <a:pt x="3702" y="4209"/>
                    <a:pt x="4260" y="4297"/>
                  </a:cubicBezTo>
                  <a:cubicBezTo>
                    <a:pt x="4894" y="4387"/>
                    <a:pt x="5566" y="4463"/>
                    <a:pt x="6288" y="4513"/>
                  </a:cubicBezTo>
                  <a:cubicBezTo>
                    <a:pt x="6859" y="4551"/>
                    <a:pt x="7442" y="4564"/>
                    <a:pt x="8051" y="4564"/>
                  </a:cubicBezTo>
                  <a:cubicBezTo>
                    <a:pt x="12499" y="4564"/>
                    <a:pt x="16099" y="3537"/>
                    <a:pt x="16099" y="2282"/>
                  </a:cubicBezTo>
                  <a:lnTo>
                    <a:pt x="16099" y="2193"/>
                  </a:lnTo>
                  <a:cubicBezTo>
                    <a:pt x="16074" y="2041"/>
                    <a:pt x="16011" y="1902"/>
                    <a:pt x="15884" y="1762"/>
                  </a:cubicBezTo>
                  <a:cubicBezTo>
                    <a:pt x="15732" y="1559"/>
                    <a:pt x="15491" y="1382"/>
                    <a:pt x="15161" y="1205"/>
                  </a:cubicBezTo>
                  <a:cubicBezTo>
                    <a:pt x="14857" y="1040"/>
                    <a:pt x="14477" y="888"/>
                    <a:pt x="14034" y="748"/>
                  </a:cubicBezTo>
                  <a:cubicBezTo>
                    <a:pt x="13919" y="711"/>
                    <a:pt x="13792" y="672"/>
                    <a:pt x="13653" y="635"/>
                  </a:cubicBezTo>
                  <a:cubicBezTo>
                    <a:pt x="13057" y="469"/>
                    <a:pt x="12360" y="330"/>
                    <a:pt x="11612" y="229"/>
                  </a:cubicBezTo>
                  <a:cubicBezTo>
                    <a:pt x="11435" y="204"/>
                    <a:pt x="11257" y="178"/>
                    <a:pt x="11080" y="165"/>
                  </a:cubicBezTo>
                  <a:cubicBezTo>
                    <a:pt x="10142" y="52"/>
                    <a:pt x="9128" y="1"/>
                    <a:pt x="8051"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80;p40">
              <a:extLst>
                <a:ext uri="{FF2B5EF4-FFF2-40B4-BE49-F238E27FC236}">
                  <a16:creationId xmlns:a16="http://schemas.microsoft.com/office/drawing/2014/main" id="{0B840529-05A7-A36D-5B1B-184EF97110B9}"/>
                </a:ext>
              </a:extLst>
            </p:cNvPr>
            <p:cNvSpPr/>
            <p:nvPr/>
          </p:nvSpPr>
          <p:spPr>
            <a:xfrm>
              <a:off x="2057100" y="1568150"/>
              <a:ext cx="271300" cy="81775"/>
            </a:xfrm>
            <a:custGeom>
              <a:avLst/>
              <a:gdLst/>
              <a:ahLst/>
              <a:cxnLst/>
              <a:rect l="l" t="t" r="r" b="b"/>
              <a:pathLst>
                <a:path w="10852" h="3271" extrusionOk="0">
                  <a:moveTo>
                    <a:pt x="1" y="0"/>
                  </a:moveTo>
                  <a:lnTo>
                    <a:pt x="1" y="3270"/>
                  </a:lnTo>
                  <a:lnTo>
                    <a:pt x="10851" y="3270"/>
                  </a:lnTo>
                  <a:lnTo>
                    <a:pt x="10851"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81;p40">
              <a:extLst>
                <a:ext uri="{FF2B5EF4-FFF2-40B4-BE49-F238E27FC236}">
                  <a16:creationId xmlns:a16="http://schemas.microsoft.com/office/drawing/2014/main" id="{4CDD77E0-4D0A-D0C8-6D06-FF030C20C206}"/>
                </a:ext>
              </a:extLst>
            </p:cNvPr>
            <p:cNvSpPr/>
            <p:nvPr/>
          </p:nvSpPr>
          <p:spPr>
            <a:xfrm>
              <a:off x="1965850" y="1615675"/>
              <a:ext cx="9225" cy="3500"/>
            </a:xfrm>
            <a:custGeom>
              <a:avLst/>
              <a:gdLst/>
              <a:ahLst/>
              <a:cxnLst/>
              <a:rect l="l" t="t" r="r" b="b"/>
              <a:pathLst>
                <a:path w="369" h="140" extrusionOk="0">
                  <a:moveTo>
                    <a:pt x="39" y="0"/>
                  </a:moveTo>
                  <a:lnTo>
                    <a:pt x="0" y="13"/>
                  </a:lnTo>
                  <a:cubicBezTo>
                    <a:pt x="64" y="51"/>
                    <a:pt x="140" y="102"/>
                    <a:pt x="216" y="139"/>
                  </a:cubicBezTo>
                  <a:lnTo>
                    <a:pt x="368" y="102"/>
                  </a:lnTo>
                  <a:lnTo>
                    <a:pt x="355" y="102"/>
                  </a:lnTo>
                  <a:cubicBezTo>
                    <a:pt x="254" y="63"/>
                    <a:pt x="140" y="38"/>
                    <a:pt x="39"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82;p40">
              <a:extLst>
                <a:ext uri="{FF2B5EF4-FFF2-40B4-BE49-F238E27FC236}">
                  <a16:creationId xmlns:a16="http://schemas.microsoft.com/office/drawing/2014/main" id="{8B2F19AC-A407-F0EE-0BDF-5E712F6CBCA8}"/>
                </a:ext>
              </a:extLst>
            </p:cNvPr>
            <p:cNvSpPr/>
            <p:nvPr/>
          </p:nvSpPr>
          <p:spPr>
            <a:xfrm>
              <a:off x="2007675" y="1628650"/>
              <a:ext cx="32975" cy="8275"/>
            </a:xfrm>
            <a:custGeom>
              <a:avLst/>
              <a:gdLst/>
              <a:ahLst/>
              <a:cxnLst/>
              <a:rect l="l" t="t" r="r" b="b"/>
              <a:pathLst>
                <a:path w="1319" h="331" extrusionOk="0">
                  <a:moveTo>
                    <a:pt x="749" y="1"/>
                  </a:moveTo>
                  <a:lnTo>
                    <a:pt x="1" y="217"/>
                  </a:lnTo>
                  <a:lnTo>
                    <a:pt x="419" y="330"/>
                  </a:lnTo>
                  <a:lnTo>
                    <a:pt x="1319" y="77"/>
                  </a:lnTo>
                  <a:cubicBezTo>
                    <a:pt x="1217" y="65"/>
                    <a:pt x="1129" y="51"/>
                    <a:pt x="1040" y="39"/>
                  </a:cubicBezTo>
                  <a:cubicBezTo>
                    <a:pt x="964" y="26"/>
                    <a:pt x="901" y="14"/>
                    <a:pt x="825" y="14"/>
                  </a:cubicBezTo>
                  <a:cubicBezTo>
                    <a:pt x="800" y="1"/>
                    <a:pt x="774" y="1"/>
                    <a:pt x="74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83;p40">
              <a:extLst>
                <a:ext uri="{FF2B5EF4-FFF2-40B4-BE49-F238E27FC236}">
                  <a16:creationId xmlns:a16="http://schemas.microsoft.com/office/drawing/2014/main" id="{FFC54584-8A6E-1966-0339-F9FA84FC674B}"/>
                </a:ext>
              </a:extLst>
            </p:cNvPr>
            <p:cNvSpPr/>
            <p:nvPr/>
          </p:nvSpPr>
          <p:spPr>
            <a:xfrm>
              <a:off x="1991200" y="1548500"/>
              <a:ext cx="321675" cy="91275"/>
            </a:xfrm>
            <a:custGeom>
              <a:avLst/>
              <a:gdLst/>
              <a:ahLst/>
              <a:cxnLst/>
              <a:rect l="l" t="t" r="r" b="b"/>
              <a:pathLst>
                <a:path w="12867" h="3651" extrusionOk="0">
                  <a:moveTo>
                    <a:pt x="6428" y="0"/>
                  </a:moveTo>
                  <a:cubicBezTo>
                    <a:pt x="2878" y="0"/>
                    <a:pt x="0" y="811"/>
                    <a:pt x="0" y="1825"/>
                  </a:cubicBezTo>
                  <a:lnTo>
                    <a:pt x="0" y="1902"/>
                  </a:lnTo>
                  <a:cubicBezTo>
                    <a:pt x="166" y="2877"/>
                    <a:pt x="2980" y="3651"/>
                    <a:pt x="6428" y="3651"/>
                  </a:cubicBezTo>
                  <a:cubicBezTo>
                    <a:pt x="9875" y="3651"/>
                    <a:pt x="12702" y="2877"/>
                    <a:pt x="12854" y="1902"/>
                  </a:cubicBezTo>
                  <a:cubicBezTo>
                    <a:pt x="12854" y="1876"/>
                    <a:pt x="12867" y="1851"/>
                    <a:pt x="12867" y="1825"/>
                  </a:cubicBezTo>
                  <a:cubicBezTo>
                    <a:pt x="12867" y="811"/>
                    <a:pt x="9977" y="0"/>
                    <a:pt x="6428"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84;p40">
              <a:extLst>
                <a:ext uri="{FF2B5EF4-FFF2-40B4-BE49-F238E27FC236}">
                  <a16:creationId xmlns:a16="http://schemas.microsoft.com/office/drawing/2014/main" id="{B6E0A81B-D6F6-236B-6FB5-2C16D4967150}"/>
                </a:ext>
              </a:extLst>
            </p:cNvPr>
            <p:cNvSpPr/>
            <p:nvPr/>
          </p:nvSpPr>
          <p:spPr>
            <a:xfrm>
              <a:off x="1991200" y="1552600"/>
              <a:ext cx="321350" cy="87175"/>
            </a:xfrm>
            <a:custGeom>
              <a:avLst/>
              <a:gdLst/>
              <a:ahLst/>
              <a:cxnLst/>
              <a:rect l="l" t="t" r="r" b="b"/>
              <a:pathLst>
                <a:path w="12854" h="3487" extrusionOk="0">
                  <a:moveTo>
                    <a:pt x="6428" y="0"/>
                  </a:moveTo>
                  <a:cubicBezTo>
                    <a:pt x="2980" y="0"/>
                    <a:pt x="166" y="774"/>
                    <a:pt x="0" y="1738"/>
                  </a:cubicBezTo>
                  <a:cubicBezTo>
                    <a:pt x="26" y="1890"/>
                    <a:pt x="102" y="2029"/>
                    <a:pt x="242" y="2155"/>
                  </a:cubicBezTo>
                  <a:cubicBezTo>
                    <a:pt x="292" y="2219"/>
                    <a:pt x="355" y="2270"/>
                    <a:pt x="431" y="2321"/>
                  </a:cubicBezTo>
                  <a:cubicBezTo>
                    <a:pt x="749" y="2549"/>
                    <a:pt x="1205" y="2752"/>
                    <a:pt x="1775" y="2916"/>
                  </a:cubicBezTo>
                  <a:cubicBezTo>
                    <a:pt x="1915" y="2954"/>
                    <a:pt x="2042" y="2992"/>
                    <a:pt x="2181" y="3030"/>
                  </a:cubicBezTo>
                  <a:cubicBezTo>
                    <a:pt x="2713" y="3169"/>
                    <a:pt x="3335" y="3271"/>
                    <a:pt x="4019" y="3347"/>
                  </a:cubicBezTo>
                  <a:cubicBezTo>
                    <a:pt x="4690" y="3436"/>
                    <a:pt x="5426" y="3474"/>
                    <a:pt x="6199" y="3487"/>
                  </a:cubicBezTo>
                  <a:lnTo>
                    <a:pt x="6428" y="3487"/>
                  </a:lnTo>
                  <a:cubicBezTo>
                    <a:pt x="9875" y="3487"/>
                    <a:pt x="12702" y="2713"/>
                    <a:pt x="12854" y="1738"/>
                  </a:cubicBezTo>
                  <a:cubicBezTo>
                    <a:pt x="12854" y="1699"/>
                    <a:pt x="12842" y="1648"/>
                    <a:pt x="12816" y="1611"/>
                  </a:cubicBezTo>
                  <a:cubicBezTo>
                    <a:pt x="12727" y="1395"/>
                    <a:pt x="12524" y="1205"/>
                    <a:pt x="12208" y="1028"/>
                  </a:cubicBezTo>
                  <a:cubicBezTo>
                    <a:pt x="11890" y="837"/>
                    <a:pt x="11473" y="673"/>
                    <a:pt x="10966" y="533"/>
                  </a:cubicBezTo>
                  <a:cubicBezTo>
                    <a:pt x="10839" y="495"/>
                    <a:pt x="10699" y="457"/>
                    <a:pt x="10560" y="431"/>
                  </a:cubicBezTo>
                  <a:cubicBezTo>
                    <a:pt x="9913" y="267"/>
                    <a:pt x="9152" y="153"/>
                    <a:pt x="8329" y="76"/>
                  </a:cubicBezTo>
                  <a:cubicBezTo>
                    <a:pt x="8126" y="64"/>
                    <a:pt x="7910" y="51"/>
                    <a:pt x="7707" y="39"/>
                  </a:cubicBezTo>
                  <a:cubicBezTo>
                    <a:pt x="7290" y="14"/>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85;p40">
              <a:extLst>
                <a:ext uri="{FF2B5EF4-FFF2-40B4-BE49-F238E27FC236}">
                  <a16:creationId xmlns:a16="http://schemas.microsoft.com/office/drawing/2014/main" id="{7FFE0399-287B-8E2A-A696-CCFA3CE7844D}"/>
                </a:ext>
              </a:extLst>
            </p:cNvPr>
            <p:cNvSpPr/>
            <p:nvPr/>
          </p:nvSpPr>
          <p:spPr>
            <a:xfrm>
              <a:off x="2091675" y="1585875"/>
              <a:ext cx="219950" cy="53900"/>
            </a:xfrm>
            <a:custGeom>
              <a:avLst/>
              <a:gdLst/>
              <a:ahLst/>
              <a:cxnLst/>
              <a:rect l="l" t="t" r="r" b="b"/>
              <a:pathLst>
                <a:path w="8798" h="2156" extrusionOk="0">
                  <a:moveTo>
                    <a:pt x="8594" y="1"/>
                  </a:moveTo>
                  <a:cubicBezTo>
                    <a:pt x="8530" y="77"/>
                    <a:pt x="8454" y="165"/>
                    <a:pt x="8366" y="241"/>
                  </a:cubicBezTo>
                  <a:cubicBezTo>
                    <a:pt x="8302" y="305"/>
                    <a:pt x="8226" y="368"/>
                    <a:pt x="8150" y="432"/>
                  </a:cubicBezTo>
                  <a:cubicBezTo>
                    <a:pt x="8113" y="444"/>
                    <a:pt x="8087" y="469"/>
                    <a:pt x="8062" y="483"/>
                  </a:cubicBezTo>
                  <a:lnTo>
                    <a:pt x="8797" y="280"/>
                  </a:lnTo>
                  <a:cubicBezTo>
                    <a:pt x="8759" y="178"/>
                    <a:pt x="8683" y="89"/>
                    <a:pt x="8594" y="1"/>
                  </a:cubicBezTo>
                  <a:close/>
                  <a:moveTo>
                    <a:pt x="3460" y="1788"/>
                  </a:moveTo>
                  <a:lnTo>
                    <a:pt x="3460" y="1788"/>
                  </a:lnTo>
                  <a:cubicBezTo>
                    <a:pt x="3321" y="1801"/>
                    <a:pt x="3169" y="1826"/>
                    <a:pt x="3029" y="1838"/>
                  </a:cubicBezTo>
                  <a:cubicBezTo>
                    <a:pt x="2953" y="1838"/>
                    <a:pt x="2877" y="1852"/>
                    <a:pt x="2801" y="1852"/>
                  </a:cubicBezTo>
                  <a:cubicBezTo>
                    <a:pt x="2522" y="1877"/>
                    <a:pt x="2243" y="1889"/>
                    <a:pt x="1952" y="1902"/>
                  </a:cubicBezTo>
                  <a:cubicBezTo>
                    <a:pt x="1888" y="1914"/>
                    <a:pt x="1812" y="1914"/>
                    <a:pt x="1736" y="1914"/>
                  </a:cubicBezTo>
                  <a:cubicBezTo>
                    <a:pt x="1457" y="1928"/>
                    <a:pt x="1179" y="1928"/>
                    <a:pt x="887" y="1940"/>
                  </a:cubicBezTo>
                  <a:lnTo>
                    <a:pt x="671" y="1940"/>
                  </a:lnTo>
                  <a:cubicBezTo>
                    <a:pt x="545" y="1940"/>
                    <a:pt x="431" y="1940"/>
                    <a:pt x="317" y="1928"/>
                  </a:cubicBezTo>
                  <a:lnTo>
                    <a:pt x="0" y="2016"/>
                  </a:lnTo>
                  <a:cubicBezTo>
                    <a:pt x="671" y="2105"/>
                    <a:pt x="1407" y="2143"/>
                    <a:pt x="2180" y="2156"/>
                  </a:cubicBezTo>
                  <a:lnTo>
                    <a:pt x="3460" y="1788"/>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86;p40">
              <a:extLst>
                <a:ext uri="{FF2B5EF4-FFF2-40B4-BE49-F238E27FC236}">
                  <a16:creationId xmlns:a16="http://schemas.microsoft.com/office/drawing/2014/main" id="{0DC0AD66-B270-D75A-89ED-FC29FAD9245A}"/>
                </a:ext>
              </a:extLst>
            </p:cNvPr>
            <p:cNvSpPr/>
            <p:nvPr/>
          </p:nvSpPr>
          <p:spPr>
            <a:xfrm>
              <a:off x="2078350" y="1563375"/>
              <a:ext cx="152150" cy="64375"/>
            </a:xfrm>
            <a:custGeom>
              <a:avLst/>
              <a:gdLst/>
              <a:ahLst/>
              <a:cxnLst/>
              <a:rect l="l" t="t" r="r" b="b"/>
              <a:pathLst>
                <a:path w="6086" h="2575" extrusionOk="0">
                  <a:moveTo>
                    <a:pt x="2485" y="0"/>
                  </a:moveTo>
                  <a:lnTo>
                    <a:pt x="2485" y="292"/>
                  </a:lnTo>
                  <a:cubicBezTo>
                    <a:pt x="900" y="355"/>
                    <a:pt x="114" y="622"/>
                    <a:pt x="114" y="926"/>
                  </a:cubicBezTo>
                  <a:cubicBezTo>
                    <a:pt x="114" y="1636"/>
                    <a:pt x="3841" y="1445"/>
                    <a:pt x="3841" y="1687"/>
                  </a:cubicBezTo>
                  <a:cubicBezTo>
                    <a:pt x="3841" y="1750"/>
                    <a:pt x="3613" y="1788"/>
                    <a:pt x="2967" y="1788"/>
                  </a:cubicBezTo>
                  <a:cubicBezTo>
                    <a:pt x="2219" y="1788"/>
                    <a:pt x="1370" y="1724"/>
                    <a:pt x="736" y="1623"/>
                  </a:cubicBezTo>
                  <a:lnTo>
                    <a:pt x="1" y="2092"/>
                  </a:lnTo>
                  <a:cubicBezTo>
                    <a:pt x="584" y="2194"/>
                    <a:pt x="1522" y="2257"/>
                    <a:pt x="2485" y="2282"/>
                  </a:cubicBezTo>
                  <a:lnTo>
                    <a:pt x="2485" y="2574"/>
                  </a:lnTo>
                  <a:lnTo>
                    <a:pt x="3841" y="2574"/>
                  </a:lnTo>
                  <a:lnTo>
                    <a:pt x="3841" y="2270"/>
                  </a:lnTo>
                  <a:cubicBezTo>
                    <a:pt x="5337" y="2194"/>
                    <a:pt x="6085" y="1940"/>
                    <a:pt x="6085" y="1636"/>
                  </a:cubicBezTo>
                  <a:cubicBezTo>
                    <a:pt x="6085" y="938"/>
                    <a:pt x="2358" y="1129"/>
                    <a:pt x="2358" y="901"/>
                  </a:cubicBezTo>
                  <a:cubicBezTo>
                    <a:pt x="2358" y="825"/>
                    <a:pt x="2573" y="774"/>
                    <a:pt x="3233" y="774"/>
                  </a:cubicBezTo>
                  <a:cubicBezTo>
                    <a:pt x="3816" y="774"/>
                    <a:pt x="4449" y="825"/>
                    <a:pt x="5109" y="913"/>
                  </a:cubicBezTo>
                  <a:lnTo>
                    <a:pt x="5793" y="445"/>
                  </a:lnTo>
                  <a:cubicBezTo>
                    <a:pt x="5249" y="368"/>
                    <a:pt x="4551" y="305"/>
                    <a:pt x="3841" y="292"/>
                  </a:cubicBezTo>
                  <a:lnTo>
                    <a:pt x="3841"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87;p40">
              <a:extLst>
                <a:ext uri="{FF2B5EF4-FFF2-40B4-BE49-F238E27FC236}">
                  <a16:creationId xmlns:a16="http://schemas.microsoft.com/office/drawing/2014/main" id="{9912DF5E-7834-9C54-A56F-804CF517D428}"/>
                </a:ext>
              </a:extLst>
            </p:cNvPr>
            <p:cNvSpPr/>
            <p:nvPr/>
          </p:nvSpPr>
          <p:spPr>
            <a:xfrm>
              <a:off x="2077400" y="1560825"/>
              <a:ext cx="152125" cy="64375"/>
            </a:xfrm>
            <a:custGeom>
              <a:avLst/>
              <a:gdLst/>
              <a:ahLst/>
              <a:cxnLst/>
              <a:rect l="l" t="t" r="r" b="b"/>
              <a:pathLst>
                <a:path w="6085" h="2575" extrusionOk="0">
                  <a:moveTo>
                    <a:pt x="2485" y="1"/>
                  </a:moveTo>
                  <a:lnTo>
                    <a:pt x="2485" y="293"/>
                  </a:lnTo>
                  <a:cubicBezTo>
                    <a:pt x="901" y="356"/>
                    <a:pt x="115" y="623"/>
                    <a:pt x="115" y="927"/>
                  </a:cubicBezTo>
                  <a:cubicBezTo>
                    <a:pt x="115" y="1637"/>
                    <a:pt x="3842" y="1446"/>
                    <a:pt x="3842" y="1687"/>
                  </a:cubicBezTo>
                  <a:cubicBezTo>
                    <a:pt x="3842" y="1750"/>
                    <a:pt x="3600" y="1789"/>
                    <a:pt x="2966" y="1789"/>
                  </a:cubicBezTo>
                  <a:cubicBezTo>
                    <a:pt x="2219" y="1789"/>
                    <a:pt x="1369" y="1725"/>
                    <a:pt x="735" y="1623"/>
                  </a:cubicBezTo>
                  <a:lnTo>
                    <a:pt x="0" y="2093"/>
                  </a:lnTo>
                  <a:cubicBezTo>
                    <a:pt x="583" y="2194"/>
                    <a:pt x="1521" y="2257"/>
                    <a:pt x="2485" y="2283"/>
                  </a:cubicBezTo>
                  <a:lnTo>
                    <a:pt x="2485" y="2575"/>
                  </a:lnTo>
                  <a:lnTo>
                    <a:pt x="3842" y="2575"/>
                  </a:lnTo>
                  <a:lnTo>
                    <a:pt x="3842" y="2270"/>
                  </a:lnTo>
                  <a:cubicBezTo>
                    <a:pt x="5324" y="2194"/>
                    <a:pt x="6085" y="1941"/>
                    <a:pt x="6085" y="1637"/>
                  </a:cubicBezTo>
                  <a:cubicBezTo>
                    <a:pt x="6085" y="939"/>
                    <a:pt x="2358" y="1130"/>
                    <a:pt x="2358" y="901"/>
                  </a:cubicBezTo>
                  <a:cubicBezTo>
                    <a:pt x="2358" y="825"/>
                    <a:pt x="2561" y="775"/>
                    <a:pt x="3233" y="775"/>
                  </a:cubicBezTo>
                  <a:cubicBezTo>
                    <a:pt x="3816" y="775"/>
                    <a:pt x="4450" y="825"/>
                    <a:pt x="5109" y="914"/>
                  </a:cubicBezTo>
                  <a:lnTo>
                    <a:pt x="5794" y="445"/>
                  </a:lnTo>
                  <a:cubicBezTo>
                    <a:pt x="5248" y="369"/>
                    <a:pt x="4551" y="305"/>
                    <a:pt x="3842" y="293"/>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88;p40">
              <a:extLst>
                <a:ext uri="{FF2B5EF4-FFF2-40B4-BE49-F238E27FC236}">
                  <a16:creationId xmlns:a16="http://schemas.microsoft.com/office/drawing/2014/main" id="{DAAB4EF3-7A66-9A57-4BA0-680DD59B5819}"/>
                </a:ext>
              </a:extLst>
            </p:cNvPr>
            <p:cNvSpPr/>
            <p:nvPr/>
          </p:nvSpPr>
          <p:spPr>
            <a:xfrm>
              <a:off x="1908800" y="1526950"/>
              <a:ext cx="402475" cy="107425"/>
            </a:xfrm>
            <a:custGeom>
              <a:avLst/>
              <a:gdLst/>
              <a:ahLst/>
              <a:cxnLst/>
              <a:rect l="l" t="t" r="r" b="b"/>
              <a:pathLst>
                <a:path w="16099" h="4297" extrusionOk="0">
                  <a:moveTo>
                    <a:pt x="12259" y="0"/>
                  </a:moveTo>
                  <a:lnTo>
                    <a:pt x="11409" y="12"/>
                  </a:lnTo>
                  <a:lnTo>
                    <a:pt x="3715" y="12"/>
                  </a:lnTo>
                  <a:lnTo>
                    <a:pt x="2865" y="26"/>
                  </a:lnTo>
                  <a:lnTo>
                    <a:pt x="14" y="26"/>
                  </a:lnTo>
                  <a:lnTo>
                    <a:pt x="14" y="1736"/>
                  </a:lnTo>
                  <a:cubicBezTo>
                    <a:pt x="1" y="1762"/>
                    <a:pt x="1" y="1787"/>
                    <a:pt x="1" y="1800"/>
                  </a:cubicBezTo>
                  <a:cubicBezTo>
                    <a:pt x="1" y="2104"/>
                    <a:pt x="178" y="2395"/>
                    <a:pt x="508" y="2674"/>
                  </a:cubicBezTo>
                  <a:cubicBezTo>
                    <a:pt x="546" y="2700"/>
                    <a:pt x="572" y="2725"/>
                    <a:pt x="622" y="2750"/>
                  </a:cubicBezTo>
                  <a:cubicBezTo>
                    <a:pt x="648" y="2789"/>
                    <a:pt x="685" y="2814"/>
                    <a:pt x="724" y="2840"/>
                  </a:cubicBezTo>
                  <a:cubicBezTo>
                    <a:pt x="761" y="2852"/>
                    <a:pt x="787" y="2877"/>
                    <a:pt x="825" y="2902"/>
                  </a:cubicBezTo>
                  <a:cubicBezTo>
                    <a:pt x="1040" y="3029"/>
                    <a:pt x="1281" y="3156"/>
                    <a:pt x="1573" y="3283"/>
                  </a:cubicBezTo>
                  <a:cubicBezTo>
                    <a:pt x="1649" y="3308"/>
                    <a:pt x="1725" y="3333"/>
                    <a:pt x="1801" y="3372"/>
                  </a:cubicBezTo>
                  <a:cubicBezTo>
                    <a:pt x="1953" y="3423"/>
                    <a:pt x="2118" y="3486"/>
                    <a:pt x="2282" y="3536"/>
                  </a:cubicBezTo>
                  <a:cubicBezTo>
                    <a:pt x="2397" y="3575"/>
                    <a:pt x="2524" y="3612"/>
                    <a:pt x="2637" y="3651"/>
                  </a:cubicBezTo>
                  <a:cubicBezTo>
                    <a:pt x="2663" y="3651"/>
                    <a:pt x="2688" y="3663"/>
                    <a:pt x="2701" y="3663"/>
                  </a:cubicBezTo>
                  <a:cubicBezTo>
                    <a:pt x="2764" y="3676"/>
                    <a:pt x="2815" y="3688"/>
                    <a:pt x="2865" y="3702"/>
                  </a:cubicBezTo>
                  <a:cubicBezTo>
                    <a:pt x="3132" y="3778"/>
                    <a:pt x="3411" y="3840"/>
                    <a:pt x="3715" y="3904"/>
                  </a:cubicBezTo>
                  <a:cubicBezTo>
                    <a:pt x="3778" y="3917"/>
                    <a:pt x="3854" y="3930"/>
                    <a:pt x="3930" y="3942"/>
                  </a:cubicBezTo>
                  <a:cubicBezTo>
                    <a:pt x="4045" y="3967"/>
                    <a:pt x="4146" y="3980"/>
                    <a:pt x="4260" y="4006"/>
                  </a:cubicBezTo>
                  <a:cubicBezTo>
                    <a:pt x="4425" y="4031"/>
                    <a:pt x="4603" y="4056"/>
                    <a:pt x="4780" y="4082"/>
                  </a:cubicBezTo>
                  <a:cubicBezTo>
                    <a:pt x="4856" y="4082"/>
                    <a:pt x="4919" y="4094"/>
                    <a:pt x="4995" y="4107"/>
                  </a:cubicBezTo>
                  <a:cubicBezTo>
                    <a:pt x="5274" y="4145"/>
                    <a:pt x="5553" y="4170"/>
                    <a:pt x="5845" y="4195"/>
                  </a:cubicBezTo>
                  <a:cubicBezTo>
                    <a:pt x="5921" y="4209"/>
                    <a:pt x="5997" y="4209"/>
                    <a:pt x="6073" y="4221"/>
                  </a:cubicBezTo>
                  <a:cubicBezTo>
                    <a:pt x="6136" y="4221"/>
                    <a:pt x="6212" y="4221"/>
                    <a:pt x="6288" y="4234"/>
                  </a:cubicBezTo>
                  <a:cubicBezTo>
                    <a:pt x="6491" y="4246"/>
                    <a:pt x="6707" y="4259"/>
                    <a:pt x="6910" y="4271"/>
                  </a:cubicBezTo>
                  <a:lnTo>
                    <a:pt x="7138" y="4271"/>
                  </a:lnTo>
                  <a:cubicBezTo>
                    <a:pt x="7417" y="4285"/>
                    <a:pt x="7695" y="4297"/>
                    <a:pt x="7986" y="4297"/>
                  </a:cubicBezTo>
                  <a:lnTo>
                    <a:pt x="8202" y="4297"/>
                  </a:lnTo>
                  <a:cubicBezTo>
                    <a:pt x="8494" y="4285"/>
                    <a:pt x="8772" y="4285"/>
                    <a:pt x="9051" y="4271"/>
                  </a:cubicBezTo>
                  <a:cubicBezTo>
                    <a:pt x="9127" y="4271"/>
                    <a:pt x="9203" y="4271"/>
                    <a:pt x="9267" y="4259"/>
                  </a:cubicBezTo>
                  <a:cubicBezTo>
                    <a:pt x="9558" y="4246"/>
                    <a:pt x="9837" y="4234"/>
                    <a:pt x="10116" y="4209"/>
                  </a:cubicBezTo>
                  <a:cubicBezTo>
                    <a:pt x="10192" y="4209"/>
                    <a:pt x="10268" y="4195"/>
                    <a:pt x="10344" y="4195"/>
                  </a:cubicBezTo>
                  <a:cubicBezTo>
                    <a:pt x="10636" y="4170"/>
                    <a:pt x="10915" y="4133"/>
                    <a:pt x="11181" y="4094"/>
                  </a:cubicBezTo>
                  <a:cubicBezTo>
                    <a:pt x="11257" y="4082"/>
                    <a:pt x="11333" y="4082"/>
                    <a:pt x="11409" y="4069"/>
                  </a:cubicBezTo>
                  <a:cubicBezTo>
                    <a:pt x="11701" y="4031"/>
                    <a:pt x="11980" y="3980"/>
                    <a:pt x="12259" y="3930"/>
                  </a:cubicBezTo>
                  <a:cubicBezTo>
                    <a:pt x="12335" y="3917"/>
                    <a:pt x="12398" y="3904"/>
                    <a:pt x="12474" y="3879"/>
                  </a:cubicBezTo>
                  <a:cubicBezTo>
                    <a:pt x="12778" y="3828"/>
                    <a:pt x="13057" y="3752"/>
                    <a:pt x="13324" y="3688"/>
                  </a:cubicBezTo>
                  <a:cubicBezTo>
                    <a:pt x="13400" y="3663"/>
                    <a:pt x="13476" y="3651"/>
                    <a:pt x="13552" y="3625"/>
                  </a:cubicBezTo>
                  <a:cubicBezTo>
                    <a:pt x="13856" y="3536"/>
                    <a:pt x="14135" y="3448"/>
                    <a:pt x="14388" y="3347"/>
                  </a:cubicBezTo>
                  <a:cubicBezTo>
                    <a:pt x="14464" y="3308"/>
                    <a:pt x="14540" y="3283"/>
                    <a:pt x="14616" y="3245"/>
                  </a:cubicBezTo>
                  <a:cubicBezTo>
                    <a:pt x="14946" y="3105"/>
                    <a:pt x="15225" y="2953"/>
                    <a:pt x="15465" y="2789"/>
                  </a:cubicBezTo>
                  <a:cubicBezTo>
                    <a:pt x="15541" y="2725"/>
                    <a:pt x="15617" y="2662"/>
                    <a:pt x="15681" y="2598"/>
                  </a:cubicBezTo>
                  <a:cubicBezTo>
                    <a:pt x="15960" y="2358"/>
                    <a:pt x="16099" y="2079"/>
                    <a:pt x="16099" y="1800"/>
                  </a:cubicBezTo>
                  <a:lnTo>
                    <a:pt x="16099" y="1787"/>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89;p40">
              <a:extLst>
                <a:ext uri="{FF2B5EF4-FFF2-40B4-BE49-F238E27FC236}">
                  <a16:creationId xmlns:a16="http://schemas.microsoft.com/office/drawing/2014/main" id="{AACF543D-98F4-B531-8E41-BA3AD1AF8A12}"/>
                </a:ext>
              </a:extLst>
            </p:cNvPr>
            <p:cNvSpPr/>
            <p:nvPr/>
          </p:nvSpPr>
          <p:spPr>
            <a:xfrm>
              <a:off x="1921475" y="1527575"/>
              <a:ext cx="5425" cy="70375"/>
            </a:xfrm>
            <a:custGeom>
              <a:avLst/>
              <a:gdLst/>
              <a:ahLst/>
              <a:cxnLst/>
              <a:rect l="l" t="t" r="r" b="b"/>
              <a:pathLst>
                <a:path w="217" h="2815" extrusionOk="0">
                  <a:moveTo>
                    <a:pt x="1" y="1"/>
                  </a:moveTo>
                  <a:lnTo>
                    <a:pt x="1" y="2649"/>
                  </a:lnTo>
                  <a:cubicBezTo>
                    <a:pt x="39" y="2675"/>
                    <a:pt x="65" y="2700"/>
                    <a:pt x="115" y="2725"/>
                  </a:cubicBezTo>
                  <a:cubicBezTo>
                    <a:pt x="141" y="2764"/>
                    <a:pt x="178" y="2789"/>
                    <a:pt x="217" y="2815"/>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90;p40">
              <a:extLst>
                <a:ext uri="{FF2B5EF4-FFF2-40B4-BE49-F238E27FC236}">
                  <a16:creationId xmlns:a16="http://schemas.microsoft.com/office/drawing/2014/main" id="{840B3272-E26F-AC1D-B35B-AF3161886557}"/>
                </a:ext>
              </a:extLst>
            </p:cNvPr>
            <p:cNvSpPr/>
            <p:nvPr/>
          </p:nvSpPr>
          <p:spPr>
            <a:xfrm>
              <a:off x="1948100" y="1527575"/>
              <a:ext cx="5725" cy="83675"/>
            </a:xfrm>
            <a:custGeom>
              <a:avLst/>
              <a:gdLst/>
              <a:ahLst/>
              <a:cxnLst/>
              <a:rect l="l" t="t" r="r" b="b"/>
              <a:pathLst>
                <a:path w="229" h="3347" extrusionOk="0">
                  <a:moveTo>
                    <a:pt x="1" y="1"/>
                  </a:moveTo>
                  <a:lnTo>
                    <a:pt x="1" y="3258"/>
                  </a:lnTo>
                  <a:cubicBezTo>
                    <a:pt x="77" y="3283"/>
                    <a:pt x="153" y="3308"/>
                    <a:pt x="229" y="334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91;p40">
              <a:extLst>
                <a:ext uri="{FF2B5EF4-FFF2-40B4-BE49-F238E27FC236}">
                  <a16:creationId xmlns:a16="http://schemas.microsoft.com/office/drawing/2014/main" id="{45B635A9-47FB-6415-9309-F15CD1F9F3A7}"/>
                </a:ext>
              </a:extLst>
            </p:cNvPr>
            <p:cNvSpPr/>
            <p:nvPr/>
          </p:nvSpPr>
          <p:spPr>
            <a:xfrm>
              <a:off x="1974725" y="1527575"/>
              <a:ext cx="5725" cy="91925"/>
            </a:xfrm>
            <a:custGeom>
              <a:avLst/>
              <a:gdLst/>
              <a:ahLst/>
              <a:cxnLst/>
              <a:rect l="l" t="t" r="r" b="b"/>
              <a:pathLst>
                <a:path w="229" h="3677" extrusionOk="0">
                  <a:moveTo>
                    <a:pt x="0" y="1"/>
                  </a:moveTo>
                  <a:lnTo>
                    <a:pt x="0" y="3626"/>
                  </a:lnTo>
                  <a:cubicBezTo>
                    <a:pt x="26" y="3626"/>
                    <a:pt x="51" y="3638"/>
                    <a:pt x="64" y="3638"/>
                  </a:cubicBezTo>
                  <a:cubicBezTo>
                    <a:pt x="127" y="3651"/>
                    <a:pt x="178" y="3663"/>
                    <a:pt x="228" y="367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92;p40">
              <a:extLst>
                <a:ext uri="{FF2B5EF4-FFF2-40B4-BE49-F238E27FC236}">
                  <a16:creationId xmlns:a16="http://schemas.microsoft.com/office/drawing/2014/main" id="{893595F4-62DB-E05A-057E-DAD3D34A2A01}"/>
                </a:ext>
              </a:extLst>
            </p:cNvPr>
            <p:cNvSpPr/>
            <p:nvPr/>
          </p:nvSpPr>
          <p:spPr>
            <a:xfrm>
              <a:off x="2001675" y="1527250"/>
              <a:ext cx="5400" cy="98250"/>
            </a:xfrm>
            <a:custGeom>
              <a:avLst/>
              <a:gdLst/>
              <a:ahLst/>
              <a:cxnLst/>
              <a:rect l="l" t="t" r="r" b="b"/>
              <a:pathLst>
                <a:path w="216" h="3930" extrusionOk="0">
                  <a:moveTo>
                    <a:pt x="0" y="0"/>
                  </a:moveTo>
                  <a:lnTo>
                    <a:pt x="0" y="3892"/>
                  </a:lnTo>
                  <a:cubicBezTo>
                    <a:pt x="63" y="3905"/>
                    <a:pt x="139" y="3918"/>
                    <a:pt x="215" y="3930"/>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93;p40">
              <a:extLst>
                <a:ext uri="{FF2B5EF4-FFF2-40B4-BE49-F238E27FC236}">
                  <a16:creationId xmlns:a16="http://schemas.microsoft.com/office/drawing/2014/main" id="{74CBFC26-CA93-2346-89E1-5A2FCC0CBBCD}"/>
                </a:ext>
              </a:extLst>
            </p:cNvPr>
            <p:cNvSpPr/>
            <p:nvPr/>
          </p:nvSpPr>
          <p:spPr>
            <a:xfrm>
              <a:off x="2028300" y="1527250"/>
              <a:ext cx="5375" cy="102400"/>
            </a:xfrm>
            <a:custGeom>
              <a:avLst/>
              <a:gdLst/>
              <a:ahLst/>
              <a:cxnLst/>
              <a:rect l="l" t="t" r="r" b="b"/>
              <a:pathLst>
                <a:path w="215" h="4096" extrusionOk="0">
                  <a:moveTo>
                    <a:pt x="0" y="0"/>
                  </a:moveTo>
                  <a:lnTo>
                    <a:pt x="0" y="4070"/>
                  </a:lnTo>
                  <a:cubicBezTo>
                    <a:pt x="76"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94;p40">
              <a:extLst>
                <a:ext uri="{FF2B5EF4-FFF2-40B4-BE49-F238E27FC236}">
                  <a16:creationId xmlns:a16="http://schemas.microsoft.com/office/drawing/2014/main" id="{1676524F-008B-BD4A-0700-FA9AED17FFFF}"/>
                </a:ext>
              </a:extLst>
            </p:cNvPr>
            <p:cNvSpPr/>
            <p:nvPr/>
          </p:nvSpPr>
          <p:spPr>
            <a:xfrm>
              <a:off x="2054900" y="1527250"/>
              <a:ext cx="5725" cy="105225"/>
            </a:xfrm>
            <a:custGeom>
              <a:avLst/>
              <a:gdLst/>
              <a:ahLst/>
              <a:cxnLst/>
              <a:rect l="l" t="t" r="r" b="b"/>
              <a:pathLst>
                <a:path w="229" h="4209" extrusionOk="0">
                  <a:moveTo>
                    <a:pt x="1" y="0"/>
                  </a:moveTo>
                  <a:lnTo>
                    <a:pt x="1" y="4183"/>
                  </a:lnTo>
                  <a:cubicBezTo>
                    <a:pt x="77" y="4197"/>
                    <a:pt x="153" y="4197"/>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95;p40">
              <a:extLst>
                <a:ext uri="{FF2B5EF4-FFF2-40B4-BE49-F238E27FC236}">
                  <a16:creationId xmlns:a16="http://schemas.microsoft.com/office/drawing/2014/main" id="{08216AA8-87AA-DE14-D73D-32C4D03DC996}"/>
                </a:ext>
              </a:extLst>
            </p:cNvPr>
            <p:cNvSpPr/>
            <p:nvPr/>
          </p:nvSpPr>
          <p:spPr>
            <a:xfrm>
              <a:off x="2081525" y="152725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96;p40">
              <a:extLst>
                <a:ext uri="{FF2B5EF4-FFF2-40B4-BE49-F238E27FC236}">
                  <a16:creationId xmlns:a16="http://schemas.microsoft.com/office/drawing/2014/main" id="{BF9729C3-D448-584D-69F1-BD5031D153D9}"/>
                </a:ext>
              </a:extLst>
            </p:cNvPr>
            <p:cNvSpPr/>
            <p:nvPr/>
          </p:nvSpPr>
          <p:spPr>
            <a:xfrm>
              <a:off x="2108450" y="1527250"/>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97;p40">
              <a:extLst>
                <a:ext uri="{FF2B5EF4-FFF2-40B4-BE49-F238E27FC236}">
                  <a16:creationId xmlns:a16="http://schemas.microsoft.com/office/drawing/2014/main" id="{99BC666D-DD0C-BA12-BD4E-FA1CC4289F6A}"/>
                </a:ext>
              </a:extLst>
            </p:cNvPr>
            <p:cNvSpPr/>
            <p:nvPr/>
          </p:nvSpPr>
          <p:spPr>
            <a:xfrm>
              <a:off x="2135075" y="1527250"/>
              <a:ext cx="5425" cy="106500"/>
            </a:xfrm>
            <a:custGeom>
              <a:avLst/>
              <a:gdLst/>
              <a:ahLst/>
              <a:cxnLst/>
              <a:rect l="l" t="t" r="r" b="b"/>
              <a:pathLst>
                <a:path w="217" h="4260" extrusionOk="0">
                  <a:moveTo>
                    <a:pt x="0" y="0"/>
                  </a:moveTo>
                  <a:lnTo>
                    <a:pt x="0" y="4259"/>
                  </a:lnTo>
                  <a:cubicBezTo>
                    <a:pt x="76" y="4259"/>
                    <a:pt x="152" y="4259"/>
                    <a:pt x="216" y="42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98;p40">
              <a:extLst>
                <a:ext uri="{FF2B5EF4-FFF2-40B4-BE49-F238E27FC236}">
                  <a16:creationId xmlns:a16="http://schemas.microsoft.com/office/drawing/2014/main" id="{A9A42AF8-48CD-C20B-D6C6-BDADC074FCC7}"/>
                </a:ext>
              </a:extLst>
            </p:cNvPr>
            <p:cNvSpPr/>
            <p:nvPr/>
          </p:nvSpPr>
          <p:spPr>
            <a:xfrm>
              <a:off x="2161700" y="1527250"/>
              <a:ext cx="5725" cy="104925"/>
            </a:xfrm>
            <a:custGeom>
              <a:avLst/>
              <a:gdLst/>
              <a:ahLst/>
              <a:cxnLst/>
              <a:rect l="l" t="t" r="r" b="b"/>
              <a:pathLst>
                <a:path w="229" h="4197" extrusionOk="0">
                  <a:moveTo>
                    <a:pt x="0" y="0"/>
                  </a:moveTo>
                  <a:lnTo>
                    <a:pt x="0" y="4197"/>
                  </a:lnTo>
                  <a:cubicBezTo>
                    <a:pt x="76" y="4197"/>
                    <a:pt x="152" y="4183"/>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99;p40">
              <a:extLst>
                <a:ext uri="{FF2B5EF4-FFF2-40B4-BE49-F238E27FC236}">
                  <a16:creationId xmlns:a16="http://schemas.microsoft.com/office/drawing/2014/main" id="{11DA89D6-BF63-662C-7EC2-87A0238AE881}"/>
                </a:ext>
              </a:extLst>
            </p:cNvPr>
            <p:cNvSpPr/>
            <p:nvPr/>
          </p:nvSpPr>
          <p:spPr>
            <a:xfrm>
              <a:off x="2188300" y="1527250"/>
              <a:ext cx="5725" cy="102050"/>
            </a:xfrm>
            <a:custGeom>
              <a:avLst/>
              <a:gdLst/>
              <a:ahLst/>
              <a:cxnLst/>
              <a:rect l="l" t="t" r="r" b="b"/>
              <a:pathLst>
                <a:path w="229" h="4082" extrusionOk="0">
                  <a:moveTo>
                    <a:pt x="1" y="0"/>
                  </a:moveTo>
                  <a:lnTo>
                    <a:pt x="1" y="4082"/>
                  </a:lnTo>
                  <a:cubicBezTo>
                    <a:pt x="77" y="4070"/>
                    <a:pt x="153" y="4070"/>
                    <a:pt x="229" y="405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000;p40">
              <a:extLst>
                <a:ext uri="{FF2B5EF4-FFF2-40B4-BE49-F238E27FC236}">
                  <a16:creationId xmlns:a16="http://schemas.microsoft.com/office/drawing/2014/main" id="{8CB716C8-A32C-77E1-A641-4C0600A31A7A}"/>
                </a:ext>
              </a:extLst>
            </p:cNvPr>
            <p:cNvSpPr/>
            <p:nvPr/>
          </p:nvSpPr>
          <p:spPr>
            <a:xfrm>
              <a:off x="2215250" y="1526950"/>
              <a:ext cx="5400" cy="98250"/>
            </a:xfrm>
            <a:custGeom>
              <a:avLst/>
              <a:gdLst/>
              <a:ahLst/>
              <a:cxnLst/>
              <a:rect l="l" t="t" r="r" b="b"/>
              <a:pathLst>
                <a:path w="216" h="3930" extrusionOk="0">
                  <a:moveTo>
                    <a:pt x="1" y="0"/>
                  </a:moveTo>
                  <a:lnTo>
                    <a:pt x="1" y="3930"/>
                  </a:lnTo>
                  <a:cubicBezTo>
                    <a:pt x="77" y="3917"/>
                    <a:pt x="140" y="3904"/>
                    <a:pt x="216" y="387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001;p40">
              <a:extLst>
                <a:ext uri="{FF2B5EF4-FFF2-40B4-BE49-F238E27FC236}">
                  <a16:creationId xmlns:a16="http://schemas.microsoft.com/office/drawing/2014/main" id="{CD704115-2EF1-9B9D-C664-FC0DF69A3F6B}"/>
                </a:ext>
              </a:extLst>
            </p:cNvPr>
            <p:cNvSpPr/>
            <p:nvPr/>
          </p:nvSpPr>
          <p:spPr>
            <a:xfrm>
              <a:off x="2241875" y="1526950"/>
              <a:ext cx="5725" cy="92225"/>
            </a:xfrm>
            <a:custGeom>
              <a:avLst/>
              <a:gdLst/>
              <a:ahLst/>
              <a:cxnLst/>
              <a:rect l="l" t="t" r="r" b="b"/>
              <a:pathLst>
                <a:path w="229" h="3689" extrusionOk="0">
                  <a:moveTo>
                    <a:pt x="1" y="0"/>
                  </a:moveTo>
                  <a:lnTo>
                    <a:pt x="1" y="3688"/>
                  </a:lnTo>
                  <a:cubicBezTo>
                    <a:pt x="77" y="3663"/>
                    <a:pt x="153" y="3651"/>
                    <a:pt x="229" y="362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002;p40">
              <a:extLst>
                <a:ext uri="{FF2B5EF4-FFF2-40B4-BE49-F238E27FC236}">
                  <a16:creationId xmlns:a16="http://schemas.microsoft.com/office/drawing/2014/main" id="{5665D5A5-F711-D16A-0853-2047F54B48CE}"/>
                </a:ext>
              </a:extLst>
            </p:cNvPr>
            <p:cNvSpPr/>
            <p:nvPr/>
          </p:nvSpPr>
          <p:spPr>
            <a:xfrm>
              <a:off x="2268500" y="1526950"/>
              <a:ext cx="5725" cy="83675"/>
            </a:xfrm>
            <a:custGeom>
              <a:avLst/>
              <a:gdLst/>
              <a:ahLst/>
              <a:cxnLst/>
              <a:rect l="l" t="t" r="r" b="b"/>
              <a:pathLst>
                <a:path w="229" h="3347" extrusionOk="0">
                  <a:moveTo>
                    <a:pt x="0" y="0"/>
                  </a:moveTo>
                  <a:lnTo>
                    <a:pt x="0" y="3347"/>
                  </a:lnTo>
                  <a:cubicBezTo>
                    <a:pt x="76" y="3308"/>
                    <a:pt x="152" y="3283"/>
                    <a:pt x="228" y="3245"/>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003;p40">
              <a:extLst>
                <a:ext uri="{FF2B5EF4-FFF2-40B4-BE49-F238E27FC236}">
                  <a16:creationId xmlns:a16="http://schemas.microsoft.com/office/drawing/2014/main" id="{B7679F0C-3BE8-27F1-B1CA-5533D7E1FE80}"/>
                </a:ext>
              </a:extLst>
            </p:cNvPr>
            <p:cNvSpPr/>
            <p:nvPr/>
          </p:nvSpPr>
          <p:spPr>
            <a:xfrm>
              <a:off x="2295425" y="1526950"/>
              <a:ext cx="5425" cy="69725"/>
            </a:xfrm>
            <a:custGeom>
              <a:avLst/>
              <a:gdLst/>
              <a:ahLst/>
              <a:cxnLst/>
              <a:rect l="l" t="t" r="r" b="b"/>
              <a:pathLst>
                <a:path w="217" h="2789" extrusionOk="0">
                  <a:moveTo>
                    <a:pt x="0" y="0"/>
                  </a:moveTo>
                  <a:lnTo>
                    <a:pt x="0" y="2789"/>
                  </a:lnTo>
                  <a:cubicBezTo>
                    <a:pt x="76" y="2725"/>
                    <a:pt x="152" y="2662"/>
                    <a:pt x="216" y="259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004;p40">
              <a:extLst>
                <a:ext uri="{FF2B5EF4-FFF2-40B4-BE49-F238E27FC236}">
                  <a16:creationId xmlns:a16="http://schemas.microsoft.com/office/drawing/2014/main" id="{AE6895D2-55DD-3E9B-AA28-166117D27E4F}"/>
                </a:ext>
              </a:extLst>
            </p:cNvPr>
            <p:cNvSpPr/>
            <p:nvPr/>
          </p:nvSpPr>
          <p:spPr>
            <a:xfrm>
              <a:off x="1909125" y="1470200"/>
              <a:ext cx="402150" cy="114450"/>
            </a:xfrm>
            <a:custGeom>
              <a:avLst/>
              <a:gdLst/>
              <a:ahLst/>
              <a:cxnLst/>
              <a:rect l="l" t="t" r="r" b="b"/>
              <a:pathLst>
                <a:path w="16086" h="4578" extrusionOk="0">
                  <a:moveTo>
                    <a:pt x="8037" y="1"/>
                  </a:moveTo>
                  <a:cubicBezTo>
                    <a:pt x="3702" y="1"/>
                    <a:pt x="153" y="989"/>
                    <a:pt x="1" y="2206"/>
                  </a:cubicBezTo>
                  <a:lnTo>
                    <a:pt x="1" y="2296"/>
                  </a:lnTo>
                  <a:cubicBezTo>
                    <a:pt x="1" y="2600"/>
                    <a:pt x="216" y="2891"/>
                    <a:pt x="609" y="3170"/>
                  </a:cubicBezTo>
                  <a:cubicBezTo>
                    <a:pt x="672" y="3208"/>
                    <a:pt x="736" y="3259"/>
                    <a:pt x="812" y="3296"/>
                  </a:cubicBezTo>
                  <a:cubicBezTo>
                    <a:pt x="1192" y="3512"/>
                    <a:pt x="1686" y="3715"/>
                    <a:pt x="2283" y="3880"/>
                  </a:cubicBezTo>
                  <a:cubicBezTo>
                    <a:pt x="2409" y="3930"/>
                    <a:pt x="2548" y="3969"/>
                    <a:pt x="2700" y="3994"/>
                  </a:cubicBezTo>
                  <a:cubicBezTo>
                    <a:pt x="3170" y="4121"/>
                    <a:pt x="3689" y="4222"/>
                    <a:pt x="4247" y="4310"/>
                  </a:cubicBezTo>
                  <a:cubicBezTo>
                    <a:pt x="4881" y="4400"/>
                    <a:pt x="5565" y="4476"/>
                    <a:pt x="6275" y="4526"/>
                  </a:cubicBezTo>
                  <a:cubicBezTo>
                    <a:pt x="6846" y="4564"/>
                    <a:pt x="7441" y="4577"/>
                    <a:pt x="8037" y="4577"/>
                  </a:cubicBezTo>
                  <a:cubicBezTo>
                    <a:pt x="12486" y="4577"/>
                    <a:pt x="16086" y="3550"/>
                    <a:pt x="16086" y="2296"/>
                  </a:cubicBezTo>
                  <a:lnTo>
                    <a:pt x="16086" y="2206"/>
                  </a:lnTo>
                  <a:cubicBezTo>
                    <a:pt x="16061" y="2054"/>
                    <a:pt x="15998" y="1915"/>
                    <a:pt x="15883" y="1775"/>
                  </a:cubicBezTo>
                  <a:cubicBezTo>
                    <a:pt x="15719" y="1572"/>
                    <a:pt x="15478" y="1395"/>
                    <a:pt x="15161" y="1218"/>
                  </a:cubicBezTo>
                  <a:cubicBezTo>
                    <a:pt x="14844" y="1053"/>
                    <a:pt x="14463" y="901"/>
                    <a:pt x="14033" y="761"/>
                  </a:cubicBezTo>
                  <a:cubicBezTo>
                    <a:pt x="13906" y="724"/>
                    <a:pt x="13779" y="685"/>
                    <a:pt x="13640" y="648"/>
                  </a:cubicBezTo>
                  <a:cubicBezTo>
                    <a:pt x="13044" y="482"/>
                    <a:pt x="12359" y="343"/>
                    <a:pt x="11599" y="242"/>
                  </a:cubicBezTo>
                  <a:cubicBezTo>
                    <a:pt x="11421" y="217"/>
                    <a:pt x="11244" y="191"/>
                    <a:pt x="11066" y="178"/>
                  </a:cubicBezTo>
                  <a:cubicBezTo>
                    <a:pt x="10128" y="65"/>
                    <a:pt x="9114" y="1"/>
                    <a:pt x="80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005;p40">
              <a:extLst>
                <a:ext uri="{FF2B5EF4-FFF2-40B4-BE49-F238E27FC236}">
                  <a16:creationId xmlns:a16="http://schemas.microsoft.com/office/drawing/2014/main" id="{8AFC35C0-E977-7B4E-B204-8F38FD34B8B9}"/>
                </a:ext>
              </a:extLst>
            </p:cNvPr>
            <p:cNvSpPr/>
            <p:nvPr/>
          </p:nvSpPr>
          <p:spPr>
            <a:xfrm>
              <a:off x="2015275" y="1569400"/>
              <a:ext cx="86225" cy="13975"/>
            </a:xfrm>
            <a:custGeom>
              <a:avLst/>
              <a:gdLst/>
              <a:ahLst/>
              <a:cxnLst/>
              <a:rect l="l" t="t" r="r" b="b"/>
              <a:pathLst>
                <a:path w="3449" h="559" extrusionOk="0">
                  <a:moveTo>
                    <a:pt x="1" y="1"/>
                  </a:moveTo>
                  <a:lnTo>
                    <a:pt x="1" y="558"/>
                  </a:lnTo>
                  <a:lnTo>
                    <a:pt x="3449" y="558"/>
                  </a:lnTo>
                  <a:lnTo>
                    <a:pt x="3449"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006;p40">
              <a:extLst>
                <a:ext uri="{FF2B5EF4-FFF2-40B4-BE49-F238E27FC236}">
                  <a16:creationId xmlns:a16="http://schemas.microsoft.com/office/drawing/2014/main" id="{D19FAE97-38EE-D30F-3D96-382DA5390D78}"/>
                </a:ext>
              </a:extLst>
            </p:cNvPr>
            <p:cNvSpPr/>
            <p:nvPr/>
          </p:nvSpPr>
          <p:spPr>
            <a:xfrm>
              <a:off x="1924350" y="1540250"/>
              <a:ext cx="35825" cy="12375"/>
            </a:xfrm>
            <a:custGeom>
              <a:avLst/>
              <a:gdLst/>
              <a:ahLst/>
              <a:cxnLst/>
              <a:rect l="l" t="t" r="r" b="b"/>
              <a:pathLst>
                <a:path w="1433" h="495" extrusionOk="0">
                  <a:moveTo>
                    <a:pt x="1255" y="1"/>
                  </a:moveTo>
                  <a:lnTo>
                    <a:pt x="0" y="368"/>
                  </a:lnTo>
                  <a:cubicBezTo>
                    <a:pt x="63" y="406"/>
                    <a:pt x="127" y="457"/>
                    <a:pt x="203" y="494"/>
                  </a:cubicBezTo>
                  <a:lnTo>
                    <a:pt x="1432" y="153"/>
                  </a:lnTo>
                  <a:cubicBezTo>
                    <a:pt x="1369" y="102"/>
                    <a:pt x="1305" y="51"/>
                    <a:pt x="1255"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007;p40">
              <a:extLst>
                <a:ext uri="{FF2B5EF4-FFF2-40B4-BE49-F238E27FC236}">
                  <a16:creationId xmlns:a16="http://schemas.microsoft.com/office/drawing/2014/main" id="{B8E8EEB6-C627-0A4E-EC83-00A1456F851E}"/>
                </a:ext>
              </a:extLst>
            </p:cNvPr>
            <p:cNvSpPr/>
            <p:nvPr/>
          </p:nvSpPr>
          <p:spPr>
            <a:xfrm>
              <a:off x="1966175" y="1559275"/>
              <a:ext cx="39000" cy="10800"/>
            </a:xfrm>
            <a:custGeom>
              <a:avLst/>
              <a:gdLst/>
              <a:ahLst/>
              <a:cxnLst/>
              <a:rect l="l" t="t" r="r" b="b"/>
              <a:pathLst>
                <a:path w="1560" h="432" extrusionOk="0">
                  <a:moveTo>
                    <a:pt x="1141" y="0"/>
                  </a:moveTo>
                  <a:lnTo>
                    <a:pt x="1" y="317"/>
                  </a:lnTo>
                  <a:cubicBezTo>
                    <a:pt x="127" y="367"/>
                    <a:pt x="266" y="406"/>
                    <a:pt x="418" y="431"/>
                  </a:cubicBezTo>
                  <a:lnTo>
                    <a:pt x="1559" y="114"/>
                  </a:lnTo>
                  <a:cubicBezTo>
                    <a:pt x="1458" y="88"/>
                    <a:pt x="1356" y="63"/>
                    <a:pt x="1255" y="25"/>
                  </a:cubicBezTo>
                  <a:cubicBezTo>
                    <a:pt x="1217" y="25"/>
                    <a:pt x="1179" y="12"/>
                    <a:pt x="1141"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008;p40">
              <a:extLst>
                <a:ext uri="{FF2B5EF4-FFF2-40B4-BE49-F238E27FC236}">
                  <a16:creationId xmlns:a16="http://schemas.microsoft.com/office/drawing/2014/main" id="{C02FA0F4-94C5-2E3E-9374-F02787EB3ACA}"/>
                </a:ext>
              </a:extLst>
            </p:cNvPr>
            <p:cNvSpPr/>
            <p:nvPr/>
          </p:nvSpPr>
          <p:spPr>
            <a:xfrm>
              <a:off x="1949375" y="1481950"/>
              <a:ext cx="321675" cy="91275"/>
            </a:xfrm>
            <a:custGeom>
              <a:avLst/>
              <a:gdLst/>
              <a:ahLst/>
              <a:cxnLst/>
              <a:rect l="l" t="t" r="r" b="b"/>
              <a:pathLst>
                <a:path w="12867" h="3651" extrusionOk="0">
                  <a:moveTo>
                    <a:pt x="6427" y="0"/>
                  </a:moveTo>
                  <a:cubicBezTo>
                    <a:pt x="2890" y="0"/>
                    <a:pt x="0" y="811"/>
                    <a:pt x="0" y="1826"/>
                  </a:cubicBezTo>
                  <a:cubicBezTo>
                    <a:pt x="0" y="1851"/>
                    <a:pt x="0" y="1876"/>
                    <a:pt x="13" y="1902"/>
                  </a:cubicBezTo>
                  <a:cubicBezTo>
                    <a:pt x="166" y="2877"/>
                    <a:pt x="2980" y="3651"/>
                    <a:pt x="6427" y="3651"/>
                  </a:cubicBezTo>
                  <a:cubicBezTo>
                    <a:pt x="9887" y="3651"/>
                    <a:pt x="12701" y="2877"/>
                    <a:pt x="12853" y="1902"/>
                  </a:cubicBezTo>
                  <a:cubicBezTo>
                    <a:pt x="12867" y="1876"/>
                    <a:pt x="12867" y="1851"/>
                    <a:pt x="12867" y="1826"/>
                  </a:cubicBezTo>
                  <a:cubicBezTo>
                    <a:pt x="12867" y="811"/>
                    <a:pt x="9977" y="0"/>
                    <a:pt x="642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009;p40">
              <a:extLst>
                <a:ext uri="{FF2B5EF4-FFF2-40B4-BE49-F238E27FC236}">
                  <a16:creationId xmlns:a16="http://schemas.microsoft.com/office/drawing/2014/main" id="{8768A362-6E9A-23A1-2FF9-F996612406FF}"/>
                </a:ext>
              </a:extLst>
            </p:cNvPr>
            <p:cNvSpPr/>
            <p:nvPr/>
          </p:nvSpPr>
          <p:spPr>
            <a:xfrm>
              <a:off x="1949700" y="1486050"/>
              <a:ext cx="321025" cy="87175"/>
            </a:xfrm>
            <a:custGeom>
              <a:avLst/>
              <a:gdLst/>
              <a:ahLst/>
              <a:cxnLst/>
              <a:rect l="l" t="t" r="r" b="b"/>
              <a:pathLst>
                <a:path w="12841" h="3487" extrusionOk="0">
                  <a:moveTo>
                    <a:pt x="6414" y="0"/>
                  </a:moveTo>
                  <a:cubicBezTo>
                    <a:pt x="2967" y="0"/>
                    <a:pt x="153" y="774"/>
                    <a:pt x="0" y="1738"/>
                  </a:cubicBezTo>
                  <a:cubicBezTo>
                    <a:pt x="13" y="1890"/>
                    <a:pt x="102" y="2016"/>
                    <a:pt x="229" y="2155"/>
                  </a:cubicBezTo>
                  <a:cubicBezTo>
                    <a:pt x="291" y="2206"/>
                    <a:pt x="355" y="2270"/>
                    <a:pt x="431" y="2321"/>
                  </a:cubicBezTo>
                  <a:cubicBezTo>
                    <a:pt x="736" y="2549"/>
                    <a:pt x="1192" y="2752"/>
                    <a:pt x="1775" y="2916"/>
                  </a:cubicBezTo>
                  <a:cubicBezTo>
                    <a:pt x="1902" y="2954"/>
                    <a:pt x="2029" y="2992"/>
                    <a:pt x="2167" y="3031"/>
                  </a:cubicBezTo>
                  <a:cubicBezTo>
                    <a:pt x="2713" y="3157"/>
                    <a:pt x="3334" y="3271"/>
                    <a:pt x="4006" y="3347"/>
                  </a:cubicBezTo>
                  <a:cubicBezTo>
                    <a:pt x="4690" y="3423"/>
                    <a:pt x="5426" y="3474"/>
                    <a:pt x="6186" y="3487"/>
                  </a:cubicBezTo>
                  <a:lnTo>
                    <a:pt x="6414" y="3487"/>
                  </a:lnTo>
                  <a:cubicBezTo>
                    <a:pt x="9874" y="3487"/>
                    <a:pt x="12688" y="2713"/>
                    <a:pt x="12840" y="1738"/>
                  </a:cubicBezTo>
                  <a:cubicBezTo>
                    <a:pt x="12840" y="1699"/>
                    <a:pt x="12828" y="1648"/>
                    <a:pt x="12803" y="1611"/>
                  </a:cubicBezTo>
                  <a:cubicBezTo>
                    <a:pt x="12714" y="1395"/>
                    <a:pt x="12511" y="1205"/>
                    <a:pt x="12207" y="1028"/>
                  </a:cubicBezTo>
                  <a:cubicBezTo>
                    <a:pt x="11890" y="837"/>
                    <a:pt x="11459" y="673"/>
                    <a:pt x="10952" y="533"/>
                  </a:cubicBezTo>
                  <a:cubicBezTo>
                    <a:pt x="10826" y="495"/>
                    <a:pt x="10686" y="457"/>
                    <a:pt x="10547" y="431"/>
                  </a:cubicBezTo>
                  <a:cubicBezTo>
                    <a:pt x="9900" y="267"/>
                    <a:pt x="9139" y="153"/>
                    <a:pt x="8316" y="77"/>
                  </a:cubicBezTo>
                  <a:cubicBezTo>
                    <a:pt x="8113" y="64"/>
                    <a:pt x="7910" y="51"/>
                    <a:pt x="7694" y="39"/>
                  </a:cubicBezTo>
                  <a:cubicBezTo>
                    <a:pt x="7288" y="14"/>
                    <a:pt x="6858" y="0"/>
                    <a:pt x="641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10;p40">
              <a:extLst>
                <a:ext uri="{FF2B5EF4-FFF2-40B4-BE49-F238E27FC236}">
                  <a16:creationId xmlns:a16="http://schemas.microsoft.com/office/drawing/2014/main" id="{1CDD75B3-2BBF-1972-1036-128970F2EA32}"/>
                </a:ext>
              </a:extLst>
            </p:cNvPr>
            <p:cNvSpPr/>
            <p:nvPr/>
          </p:nvSpPr>
          <p:spPr>
            <a:xfrm>
              <a:off x="2049825" y="1562100"/>
              <a:ext cx="88125" cy="11125"/>
            </a:xfrm>
            <a:custGeom>
              <a:avLst/>
              <a:gdLst/>
              <a:ahLst/>
              <a:cxnLst/>
              <a:rect l="l" t="t" r="r" b="b"/>
              <a:pathLst>
                <a:path w="3525" h="445" extrusionOk="0">
                  <a:moveTo>
                    <a:pt x="1103" y="1"/>
                  </a:moveTo>
                  <a:lnTo>
                    <a:pt x="1" y="305"/>
                  </a:lnTo>
                  <a:cubicBezTo>
                    <a:pt x="685" y="381"/>
                    <a:pt x="1421" y="432"/>
                    <a:pt x="2181" y="445"/>
                  </a:cubicBezTo>
                  <a:lnTo>
                    <a:pt x="3525" y="65"/>
                  </a:lnTo>
                  <a:lnTo>
                    <a:pt x="2916" y="65"/>
                  </a:lnTo>
                  <a:cubicBezTo>
                    <a:pt x="2638" y="65"/>
                    <a:pt x="2359" y="65"/>
                    <a:pt x="2080" y="51"/>
                  </a:cubicBezTo>
                  <a:cubicBezTo>
                    <a:pt x="2004" y="51"/>
                    <a:pt x="1928" y="51"/>
                    <a:pt x="1852" y="39"/>
                  </a:cubicBezTo>
                  <a:cubicBezTo>
                    <a:pt x="1636" y="39"/>
                    <a:pt x="1433" y="26"/>
                    <a:pt x="123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11;p40">
              <a:extLst>
                <a:ext uri="{FF2B5EF4-FFF2-40B4-BE49-F238E27FC236}">
                  <a16:creationId xmlns:a16="http://schemas.microsoft.com/office/drawing/2014/main" id="{18D5DC1A-6F19-98D5-2694-96C90BE1CAC5}"/>
                </a:ext>
              </a:extLst>
            </p:cNvPr>
            <p:cNvSpPr/>
            <p:nvPr/>
          </p:nvSpPr>
          <p:spPr>
            <a:xfrm>
              <a:off x="1955400" y="1538025"/>
              <a:ext cx="14600" cy="6050"/>
            </a:xfrm>
            <a:custGeom>
              <a:avLst/>
              <a:gdLst/>
              <a:ahLst/>
              <a:cxnLst/>
              <a:rect l="l" t="t" r="r" b="b"/>
              <a:pathLst>
                <a:path w="584" h="242" extrusionOk="0">
                  <a:moveTo>
                    <a:pt x="254" y="0"/>
                  </a:moveTo>
                  <a:lnTo>
                    <a:pt x="1" y="76"/>
                  </a:lnTo>
                  <a:cubicBezTo>
                    <a:pt x="63" y="127"/>
                    <a:pt x="127" y="191"/>
                    <a:pt x="203" y="242"/>
                  </a:cubicBezTo>
                  <a:lnTo>
                    <a:pt x="584" y="127"/>
                  </a:lnTo>
                  <a:cubicBezTo>
                    <a:pt x="558" y="127"/>
                    <a:pt x="533" y="115"/>
                    <a:pt x="508" y="102"/>
                  </a:cubicBezTo>
                  <a:cubicBezTo>
                    <a:pt x="432" y="76"/>
                    <a:pt x="355" y="51"/>
                    <a:pt x="292" y="14"/>
                  </a:cubicBezTo>
                  <a:cubicBezTo>
                    <a:pt x="279" y="14"/>
                    <a:pt x="266" y="14"/>
                    <a:pt x="2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12;p40">
              <a:extLst>
                <a:ext uri="{FF2B5EF4-FFF2-40B4-BE49-F238E27FC236}">
                  <a16:creationId xmlns:a16="http://schemas.microsoft.com/office/drawing/2014/main" id="{D166BB39-CF76-857E-A2BF-9DA520A9BE52}"/>
                </a:ext>
              </a:extLst>
            </p:cNvPr>
            <p:cNvSpPr/>
            <p:nvPr/>
          </p:nvSpPr>
          <p:spPr>
            <a:xfrm>
              <a:off x="1994075" y="1553550"/>
              <a:ext cx="31075" cy="8275"/>
            </a:xfrm>
            <a:custGeom>
              <a:avLst/>
              <a:gdLst/>
              <a:ahLst/>
              <a:cxnLst/>
              <a:rect l="l" t="t" r="r" b="b"/>
              <a:pathLst>
                <a:path w="1243" h="331" extrusionOk="0">
                  <a:moveTo>
                    <a:pt x="786" y="1"/>
                  </a:moveTo>
                  <a:lnTo>
                    <a:pt x="0" y="216"/>
                  </a:lnTo>
                  <a:cubicBezTo>
                    <a:pt x="127" y="254"/>
                    <a:pt x="254" y="292"/>
                    <a:pt x="392" y="331"/>
                  </a:cubicBezTo>
                  <a:lnTo>
                    <a:pt x="1242" y="89"/>
                  </a:lnTo>
                  <a:cubicBezTo>
                    <a:pt x="1204" y="77"/>
                    <a:pt x="1153" y="64"/>
                    <a:pt x="1102" y="64"/>
                  </a:cubicBezTo>
                  <a:cubicBezTo>
                    <a:pt x="1026" y="38"/>
                    <a:pt x="950" y="26"/>
                    <a:pt x="874" y="13"/>
                  </a:cubicBezTo>
                  <a:cubicBezTo>
                    <a:pt x="849" y="13"/>
                    <a:pt x="811" y="1"/>
                    <a:pt x="78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13;p40">
              <a:extLst>
                <a:ext uri="{FF2B5EF4-FFF2-40B4-BE49-F238E27FC236}">
                  <a16:creationId xmlns:a16="http://schemas.microsoft.com/office/drawing/2014/main" id="{12F04A74-097E-578D-788E-B1EC4AFBAC66}"/>
                </a:ext>
              </a:extLst>
            </p:cNvPr>
            <p:cNvSpPr/>
            <p:nvPr/>
          </p:nvSpPr>
          <p:spPr>
            <a:xfrm>
              <a:off x="2036825" y="1496825"/>
              <a:ext cx="151825" cy="64025"/>
            </a:xfrm>
            <a:custGeom>
              <a:avLst/>
              <a:gdLst/>
              <a:ahLst/>
              <a:cxnLst/>
              <a:rect l="l" t="t" r="r" b="b"/>
              <a:pathLst>
                <a:path w="6073" h="2561" extrusionOk="0">
                  <a:moveTo>
                    <a:pt x="2473" y="0"/>
                  </a:moveTo>
                  <a:lnTo>
                    <a:pt x="2473" y="293"/>
                  </a:lnTo>
                  <a:cubicBezTo>
                    <a:pt x="888" y="355"/>
                    <a:pt x="102" y="622"/>
                    <a:pt x="102" y="926"/>
                  </a:cubicBezTo>
                  <a:cubicBezTo>
                    <a:pt x="102" y="1636"/>
                    <a:pt x="3829" y="1446"/>
                    <a:pt x="3829" y="1687"/>
                  </a:cubicBezTo>
                  <a:cubicBezTo>
                    <a:pt x="3829" y="1750"/>
                    <a:pt x="3601" y="1788"/>
                    <a:pt x="2955" y="1788"/>
                  </a:cubicBezTo>
                  <a:cubicBezTo>
                    <a:pt x="2206" y="1788"/>
                    <a:pt x="1370" y="1724"/>
                    <a:pt x="724" y="1611"/>
                  </a:cubicBezTo>
                  <a:lnTo>
                    <a:pt x="1" y="2079"/>
                  </a:lnTo>
                  <a:cubicBezTo>
                    <a:pt x="572" y="2181"/>
                    <a:pt x="1510" y="2257"/>
                    <a:pt x="2473" y="2282"/>
                  </a:cubicBezTo>
                  <a:lnTo>
                    <a:pt x="2473" y="2561"/>
                  </a:lnTo>
                  <a:lnTo>
                    <a:pt x="3829" y="2561"/>
                  </a:lnTo>
                  <a:lnTo>
                    <a:pt x="3829" y="2257"/>
                  </a:lnTo>
                  <a:cubicBezTo>
                    <a:pt x="5325" y="2194"/>
                    <a:pt x="6073" y="1927"/>
                    <a:pt x="6073" y="1636"/>
                  </a:cubicBezTo>
                  <a:cubicBezTo>
                    <a:pt x="6073" y="926"/>
                    <a:pt x="2346" y="1129"/>
                    <a:pt x="2346" y="888"/>
                  </a:cubicBezTo>
                  <a:cubicBezTo>
                    <a:pt x="2346" y="825"/>
                    <a:pt x="2561" y="774"/>
                    <a:pt x="3220" y="774"/>
                  </a:cubicBezTo>
                  <a:cubicBezTo>
                    <a:pt x="3817" y="774"/>
                    <a:pt x="4437" y="825"/>
                    <a:pt x="5096" y="913"/>
                  </a:cubicBezTo>
                  <a:lnTo>
                    <a:pt x="5781" y="445"/>
                  </a:lnTo>
                  <a:cubicBezTo>
                    <a:pt x="5236" y="355"/>
                    <a:pt x="4539" y="305"/>
                    <a:pt x="3829" y="293"/>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14;p40">
              <a:extLst>
                <a:ext uri="{FF2B5EF4-FFF2-40B4-BE49-F238E27FC236}">
                  <a16:creationId xmlns:a16="http://schemas.microsoft.com/office/drawing/2014/main" id="{C87668C0-BF65-C41F-51A8-26703DA174E2}"/>
                </a:ext>
              </a:extLst>
            </p:cNvPr>
            <p:cNvSpPr/>
            <p:nvPr/>
          </p:nvSpPr>
          <p:spPr>
            <a:xfrm>
              <a:off x="2035900" y="1494300"/>
              <a:ext cx="151800" cy="64025"/>
            </a:xfrm>
            <a:custGeom>
              <a:avLst/>
              <a:gdLst/>
              <a:ahLst/>
              <a:cxnLst/>
              <a:rect l="l" t="t" r="r" b="b"/>
              <a:pathLst>
                <a:path w="6072" h="2561" extrusionOk="0">
                  <a:moveTo>
                    <a:pt x="2471" y="0"/>
                  </a:moveTo>
                  <a:lnTo>
                    <a:pt x="2471" y="292"/>
                  </a:lnTo>
                  <a:cubicBezTo>
                    <a:pt x="888" y="355"/>
                    <a:pt x="102" y="622"/>
                    <a:pt x="102" y="926"/>
                  </a:cubicBezTo>
                  <a:cubicBezTo>
                    <a:pt x="102" y="1636"/>
                    <a:pt x="3828" y="1445"/>
                    <a:pt x="3828" y="1686"/>
                  </a:cubicBezTo>
                  <a:cubicBezTo>
                    <a:pt x="3828" y="1749"/>
                    <a:pt x="3600" y="1788"/>
                    <a:pt x="2953" y="1788"/>
                  </a:cubicBezTo>
                  <a:cubicBezTo>
                    <a:pt x="2206" y="1788"/>
                    <a:pt x="1356" y="1724"/>
                    <a:pt x="722" y="1610"/>
                  </a:cubicBezTo>
                  <a:lnTo>
                    <a:pt x="0" y="2079"/>
                  </a:lnTo>
                  <a:cubicBezTo>
                    <a:pt x="570" y="2180"/>
                    <a:pt x="1508" y="2256"/>
                    <a:pt x="2471" y="2282"/>
                  </a:cubicBezTo>
                  <a:lnTo>
                    <a:pt x="2471" y="2561"/>
                  </a:lnTo>
                  <a:lnTo>
                    <a:pt x="3828" y="2561"/>
                  </a:lnTo>
                  <a:lnTo>
                    <a:pt x="3828" y="2270"/>
                  </a:lnTo>
                  <a:cubicBezTo>
                    <a:pt x="5324" y="2193"/>
                    <a:pt x="6071" y="1927"/>
                    <a:pt x="6071" y="1636"/>
                  </a:cubicBezTo>
                  <a:cubicBezTo>
                    <a:pt x="6071" y="926"/>
                    <a:pt x="2345" y="1129"/>
                    <a:pt x="2345" y="887"/>
                  </a:cubicBezTo>
                  <a:cubicBezTo>
                    <a:pt x="2345" y="824"/>
                    <a:pt x="2561" y="774"/>
                    <a:pt x="3220" y="774"/>
                  </a:cubicBezTo>
                  <a:cubicBezTo>
                    <a:pt x="3803" y="774"/>
                    <a:pt x="4437" y="824"/>
                    <a:pt x="5096" y="913"/>
                  </a:cubicBezTo>
                  <a:lnTo>
                    <a:pt x="5780" y="444"/>
                  </a:lnTo>
                  <a:cubicBezTo>
                    <a:pt x="5235"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15;p40">
              <a:extLst>
                <a:ext uri="{FF2B5EF4-FFF2-40B4-BE49-F238E27FC236}">
                  <a16:creationId xmlns:a16="http://schemas.microsoft.com/office/drawing/2014/main" id="{8954761C-7433-FE2B-B4A9-6202D1C9ABF9}"/>
                </a:ext>
              </a:extLst>
            </p:cNvPr>
            <p:cNvSpPr/>
            <p:nvPr/>
          </p:nvSpPr>
          <p:spPr>
            <a:xfrm>
              <a:off x="1923375" y="1456600"/>
              <a:ext cx="402500" cy="107125"/>
            </a:xfrm>
            <a:custGeom>
              <a:avLst/>
              <a:gdLst/>
              <a:ahLst/>
              <a:cxnLst/>
              <a:rect l="l" t="t" r="r" b="b"/>
              <a:pathLst>
                <a:path w="16100" h="4285" extrusionOk="0">
                  <a:moveTo>
                    <a:pt x="9051" y="0"/>
                  </a:moveTo>
                  <a:lnTo>
                    <a:pt x="8203" y="12"/>
                  </a:lnTo>
                  <a:lnTo>
                    <a:pt x="1" y="12"/>
                  </a:lnTo>
                  <a:lnTo>
                    <a:pt x="1" y="1736"/>
                  </a:lnTo>
                  <a:lnTo>
                    <a:pt x="1" y="1800"/>
                  </a:lnTo>
                  <a:cubicBezTo>
                    <a:pt x="1" y="2104"/>
                    <a:pt x="178" y="2395"/>
                    <a:pt x="508" y="2662"/>
                  </a:cubicBezTo>
                  <a:cubicBezTo>
                    <a:pt x="533" y="2687"/>
                    <a:pt x="572" y="2725"/>
                    <a:pt x="609" y="2750"/>
                  </a:cubicBezTo>
                  <a:lnTo>
                    <a:pt x="724" y="2826"/>
                  </a:lnTo>
                  <a:cubicBezTo>
                    <a:pt x="761" y="2852"/>
                    <a:pt x="787" y="2877"/>
                    <a:pt x="825" y="2890"/>
                  </a:cubicBezTo>
                  <a:cubicBezTo>
                    <a:pt x="1028" y="3029"/>
                    <a:pt x="1282" y="3156"/>
                    <a:pt x="1573" y="3271"/>
                  </a:cubicBezTo>
                  <a:cubicBezTo>
                    <a:pt x="1636" y="3308"/>
                    <a:pt x="1713" y="3333"/>
                    <a:pt x="1789" y="3359"/>
                  </a:cubicBezTo>
                  <a:cubicBezTo>
                    <a:pt x="1953" y="3423"/>
                    <a:pt x="2118" y="3485"/>
                    <a:pt x="2282" y="3536"/>
                  </a:cubicBezTo>
                  <a:cubicBezTo>
                    <a:pt x="2397" y="3575"/>
                    <a:pt x="2524" y="3612"/>
                    <a:pt x="2637" y="3638"/>
                  </a:cubicBezTo>
                  <a:cubicBezTo>
                    <a:pt x="2663" y="3651"/>
                    <a:pt x="2688" y="3651"/>
                    <a:pt x="2701" y="3663"/>
                  </a:cubicBezTo>
                  <a:cubicBezTo>
                    <a:pt x="2752" y="3676"/>
                    <a:pt x="2803" y="3688"/>
                    <a:pt x="2866" y="3701"/>
                  </a:cubicBezTo>
                  <a:cubicBezTo>
                    <a:pt x="3132" y="3764"/>
                    <a:pt x="3411" y="3840"/>
                    <a:pt x="3702" y="3891"/>
                  </a:cubicBezTo>
                  <a:cubicBezTo>
                    <a:pt x="3778" y="3904"/>
                    <a:pt x="3854" y="3916"/>
                    <a:pt x="3930" y="3942"/>
                  </a:cubicBezTo>
                  <a:cubicBezTo>
                    <a:pt x="4045" y="3955"/>
                    <a:pt x="4146" y="3980"/>
                    <a:pt x="4260" y="3993"/>
                  </a:cubicBezTo>
                  <a:cubicBezTo>
                    <a:pt x="4425" y="4018"/>
                    <a:pt x="4603" y="4043"/>
                    <a:pt x="4780" y="4069"/>
                  </a:cubicBezTo>
                  <a:cubicBezTo>
                    <a:pt x="4843" y="4082"/>
                    <a:pt x="4919" y="4094"/>
                    <a:pt x="4995" y="4107"/>
                  </a:cubicBezTo>
                  <a:cubicBezTo>
                    <a:pt x="5274" y="4132"/>
                    <a:pt x="5553" y="4170"/>
                    <a:pt x="5845" y="4195"/>
                  </a:cubicBezTo>
                  <a:cubicBezTo>
                    <a:pt x="5921" y="4195"/>
                    <a:pt x="5997" y="4209"/>
                    <a:pt x="6060" y="4209"/>
                  </a:cubicBezTo>
                  <a:cubicBezTo>
                    <a:pt x="6136" y="4221"/>
                    <a:pt x="6212" y="4221"/>
                    <a:pt x="6288" y="4221"/>
                  </a:cubicBezTo>
                  <a:cubicBezTo>
                    <a:pt x="6491" y="4246"/>
                    <a:pt x="6694" y="4259"/>
                    <a:pt x="6910" y="4259"/>
                  </a:cubicBezTo>
                  <a:cubicBezTo>
                    <a:pt x="6986" y="4271"/>
                    <a:pt x="7062" y="4271"/>
                    <a:pt x="7138" y="4271"/>
                  </a:cubicBezTo>
                  <a:cubicBezTo>
                    <a:pt x="7417" y="4285"/>
                    <a:pt x="7696" y="4285"/>
                    <a:pt x="7974" y="4285"/>
                  </a:cubicBezTo>
                  <a:lnTo>
                    <a:pt x="8203" y="4285"/>
                  </a:lnTo>
                  <a:cubicBezTo>
                    <a:pt x="8494" y="4285"/>
                    <a:pt x="8772" y="4285"/>
                    <a:pt x="9051" y="4271"/>
                  </a:cubicBezTo>
                  <a:cubicBezTo>
                    <a:pt x="9127" y="4271"/>
                    <a:pt x="9191" y="4259"/>
                    <a:pt x="9267" y="4259"/>
                  </a:cubicBezTo>
                  <a:cubicBezTo>
                    <a:pt x="9558" y="4246"/>
                    <a:pt x="9837" y="4234"/>
                    <a:pt x="10116" y="4209"/>
                  </a:cubicBezTo>
                  <a:cubicBezTo>
                    <a:pt x="10192" y="4195"/>
                    <a:pt x="10268" y="4195"/>
                    <a:pt x="10344" y="4183"/>
                  </a:cubicBezTo>
                  <a:cubicBezTo>
                    <a:pt x="10623" y="4158"/>
                    <a:pt x="10915" y="4132"/>
                    <a:pt x="11181" y="4094"/>
                  </a:cubicBezTo>
                  <a:lnTo>
                    <a:pt x="11409" y="4056"/>
                  </a:lnTo>
                  <a:cubicBezTo>
                    <a:pt x="11701" y="4018"/>
                    <a:pt x="11980" y="3980"/>
                    <a:pt x="12246" y="3916"/>
                  </a:cubicBezTo>
                  <a:lnTo>
                    <a:pt x="12474" y="3879"/>
                  </a:lnTo>
                  <a:cubicBezTo>
                    <a:pt x="12766" y="3815"/>
                    <a:pt x="13057" y="3752"/>
                    <a:pt x="13324" y="3676"/>
                  </a:cubicBezTo>
                  <a:cubicBezTo>
                    <a:pt x="13400" y="3663"/>
                    <a:pt x="13476" y="3638"/>
                    <a:pt x="13539" y="3625"/>
                  </a:cubicBezTo>
                  <a:cubicBezTo>
                    <a:pt x="13843" y="3536"/>
                    <a:pt x="14135" y="3435"/>
                    <a:pt x="14388" y="3333"/>
                  </a:cubicBezTo>
                  <a:cubicBezTo>
                    <a:pt x="14464" y="3308"/>
                    <a:pt x="14540" y="3271"/>
                    <a:pt x="14617" y="3245"/>
                  </a:cubicBezTo>
                  <a:cubicBezTo>
                    <a:pt x="14946" y="3093"/>
                    <a:pt x="15225" y="2941"/>
                    <a:pt x="15453" y="2776"/>
                  </a:cubicBezTo>
                  <a:cubicBezTo>
                    <a:pt x="15541" y="2725"/>
                    <a:pt x="15617" y="2662"/>
                    <a:pt x="15681" y="2598"/>
                  </a:cubicBezTo>
                  <a:cubicBezTo>
                    <a:pt x="15960" y="2345"/>
                    <a:pt x="16099" y="2079"/>
                    <a:pt x="16099" y="1800"/>
                  </a:cubicBezTo>
                  <a:lnTo>
                    <a:pt x="16099" y="1775"/>
                  </a:lnTo>
                  <a:lnTo>
                    <a:pt x="1609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16;p40">
              <a:extLst>
                <a:ext uri="{FF2B5EF4-FFF2-40B4-BE49-F238E27FC236}">
                  <a16:creationId xmlns:a16="http://schemas.microsoft.com/office/drawing/2014/main" id="{F3D72212-25B4-A8D3-98CE-9725C0C93BBC}"/>
                </a:ext>
              </a:extLst>
            </p:cNvPr>
            <p:cNvSpPr/>
            <p:nvPr/>
          </p:nvSpPr>
          <p:spPr>
            <a:xfrm>
              <a:off x="1936050" y="1456900"/>
              <a:ext cx="5425" cy="70375"/>
            </a:xfrm>
            <a:custGeom>
              <a:avLst/>
              <a:gdLst/>
              <a:ahLst/>
              <a:cxnLst/>
              <a:rect l="l" t="t" r="r" b="b"/>
              <a:pathLst>
                <a:path w="217" h="2815" extrusionOk="0">
                  <a:moveTo>
                    <a:pt x="1" y="0"/>
                  </a:moveTo>
                  <a:lnTo>
                    <a:pt x="1" y="2650"/>
                  </a:lnTo>
                  <a:cubicBezTo>
                    <a:pt x="26" y="2675"/>
                    <a:pt x="65" y="2713"/>
                    <a:pt x="102" y="2738"/>
                  </a:cubicBezTo>
                  <a:lnTo>
                    <a:pt x="217" y="2814"/>
                  </a:ln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17;p40">
              <a:extLst>
                <a:ext uri="{FF2B5EF4-FFF2-40B4-BE49-F238E27FC236}">
                  <a16:creationId xmlns:a16="http://schemas.microsoft.com/office/drawing/2014/main" id="{345002AA-7166-1278-66B7-80430973B1DC}"/>
                </a:ext>
              </a:extLst>
            </p:cNvPr>
            <p:cNvSpPr/>
            <p:nvPr/>
          </p:nvSpPr>
          <p:spPr>
            <a:xfrm>
              <a:off x="1962675" y="1456900"/>
              <a:ext cx="5425" cy="83675"/>
            </a:xfrm>
            <a:custGeom>
              <a:avLst/>
              <a:gdLst/>
              <a:ahLst/>
              <a:cxnLst/>
              <a:rect l="l" t="t" r="r" b="b"/>
              <a:pathLst>
                <a:path w="217" h="3347" extrusionOk="0">
                  <a:moveTo>
                    <a:pt x="1" y="0"/>
                  </a:moveTo>
                  <a:lnTo>
                    <a:pt x="1" y="3259"/>
                  </a:lnTo>
                  <a:cubicBezTo>
                    <a:pt x="64" y="3296"/>
                    <a:pt x="141" y="3321"/>
                    <a:pt x="217" y="33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18;p40">
              <a:extLst>
                <a:ext uri="{FF2B5EF4-FFF2-40B4-BE49-F238E27FC236}">
                  <a16:creationId xmlns:a16="http://schemas.microsoft.com/office/drawing/2014/main" id="{D36A84BD-0041-959B-F184-083226A3D828}"/>
                </a:ext>
              </a:extLst>
            </p:cNvPr>
            <p:cNvSpPr/>
            <p:nvPr/>
          </p:nvSpPr>
          <p:spPr>
            <a:xfrm>
              <a:off x="1989300" y="1456900"/>
              <a:ext cx="5725" cy="92250"/>
            </a:xfrm>
            <a:custGeom>
              <a:avLst/>
              <a:gdLst/>
              <a:ahLst/>
              <a:cxnLst/>
              <a:rect l="l" t="t" r="r" b="b"/>
              <a:pathLst>
                <a:path w="229" h="3690" extrusionOk="0">
                  <a:moveTo>
                    <a:pt x="0" y="0"/>
                  </a:moveTo>
                  <a:lnTo>
                    <a:pt x="0" y="3626"/>
                  </a:lnTo>
                  <a:cubicBezTo>
                    <a:pt x="26" y="3639"/>
                    <a:pt x="51" y="3639"/>
                    <a:pt x="64" y="3651"/>
                  </a:cubicBezTo>
                  <a:cubicBezTo>
                    <a:pt x="115"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19;p40">
              <a:extLst>
                <a:ext uri="{FF2B5EF4-FFF2-40B4-BE49-F238E27FC236}">
                  <a16:creationId xmlns:a16="http://schemas.microsoft.com/office/drawing/2014/main" id="{EC0AEC80-6EB8-56CB-7C09-8DCC23B4A6F7}"/>
                </a:ext>
              </a:extLst>
            </p:cNvPr>
            <p:cNvSpPr/>
            <p:nvPr/>
          </p:nvSpPr>
          <p:spPr>
            <a:xfrm>
              <a:off x="2015925" y="1456900"/>
              <a:ext cx="5725" cy="98250"/>
            </a:xfrm>
            <a:custGeom>
              <a:avLst/>
              <a:gdLst/>
              <a:ahLst/>
              <a:cxnLst/>
              <a:rect l="l" t="t" r="r" b="b"/>
              <a:pathLst>
                <a:path w="229" h="3930" extrusionOk="0">
                  <a:moveTo>
                    <a:pt x="0" y="0"/>
                  </a:moveTo>
                  <a:lnTo>
                    <a:pt x="0" y="3879"/>
                  </a:lnTo>
                  <a:cubicBezTo>
                    <a:pt x="76" y="3892"/>
                    <a:pt x="152" y="3904"/>
                    <a:pt x="228" y="3930"/>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20;p40">
              <a:extLst>
                <a:ext uri="{FF2B5EF4-FFF2-40B4-BE49-F238E27FC236}">
                  <a16:creationId xmlns:a16="http://schemas.microsoft.com/office/drawing/2014/main" id="{C3FA0A2A-F1BD-B7C5-A1C6-52C89D7E16D4}"/>
                </a:ext>
              </a:extLst>
            </p:cNvPr>
            <p:cNvSpPr/>
            <p:nvPr/>
          </p:nvSpPr>
          <p:spPr>
            <a:xfrm>
              <a:off x="2042875" y="1456900"/>
              <a:ext cx="5400" cy="102400"/>
            </a:xfrm>
            <a:custGeom>
              <a:avLst/>
              <a:gdLst/>
              <a:ahLst/>
              <a:cxnLst/>
              <a:rect l="l" t="t" r="r" b="b"/>
              <a:pathLst>
                <a:path w="216" h="4096" extrusionOk="0">
                  <a:moveTo>
                    <a:pt x="0" y="0"/>
                  </a:moveTo>
                  <a:lnTo>
                    <a:pt x="0" y="4057"/>
                  </a:lnTo>
                  <a:cubicBezTo>
                    <a:pt x="63" y="4070"/>
                    <a:pt x="139" y="4082"/>
                    <a:pt x="215" y="4095"/>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21;p40">
              <a:extLst>
                <a:ext uri="{FF2B5EF4-FFF2-40B4-BE49-F238E27FC236}">
                  <a16:creationId xmlns:a16="http://schemas.microsoft.com/office/drawing/2014/main" id="{96B1F0A0-D2FB-8C5D-ACC1-B7A2555CAD1A}"/>
                </a:ext>
              </a:extLst>
            </p:cNvPr>
            <p:cNvSpPr/>
            <p:nvPr/>
          </p:nvSpPr>
          <p:spPr>
            <a:xfrm>
              <a:off x="2069475" y="1456900"/>
              <a:ext cx="5400" cy="104925"/>
            </a:xfrm>
            <a:custGeom>
              <a:avLst/>
              <a:gdLst/>
              <a:ahLst/>
              <a:cxnLst/>
              <a:rect l="l" t="t" r="r" b="b"/>
              <a:pathLst>
                <a:path w="216" h="4197" extrusionOk="0">
                  <a:moveTo>
                    <a:pt x="1" y="0"/>
                  </a:moveTo>
                  <a:lnTo>
                    <a:pt x="1" y="4183"/>
                  </a:lnTo>
                  <a:cubicBezTo>
                    <a:pt x="77" y="4183"/>
                    <a:pt x="153" y="4197"/>
                    <a:pt x="216" y="419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22;p40">
              <a:extLst>
                <a:ext uri="{FF2B5EF4-FFF2-40B4-BE49-F238E27FC236}">
                  <a16:creationId xmlns:a16="http://schemas.microsoft.com/office/drawing/2014/main" id="{9EA37B32-A557-57C6-1CCB-BB191616C226}"/>
                </a:ext>
              </a:extLst>
            </p:cNvPr>
            <p:cNvSpPr/>
            <p:nvPr/>
          </p:nvSpPr>
          <p:spPr>
            <a:xfrm>
              <a:off x="2096100" y="1456900"/>
              <a:ext cx="5725" cy="106500"/>
            </a:xfrm>
            <a:custGeom>
              <a:avLst/>
              <a:gdLst/>
              <a:ahLst/>
              <a:cxnLst/>
              <a:rect l="l" t="t" r="r" b="b"/>
              <a:pathLst>
                <a:path w="229" h="4260" extrusionOk="0">
                  <a:moveTo>
                    <a:pt x="1" y="0"/>
                  </a:moveTo>
                  <a:lnTo>
                    <a:pt x="1" y="4247"/>
                  </a:lnTo>
                  <a:cubicBezTo>
                    <a:pt x="77" y="4259"/>
                    <a:pt x="153" y="4259"/>
                    <a:pt x="229" y="425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23;p40">
              <a:extLst>
                <a:ext uri="{FF2B5EF4-FFF2-40B4-BE49-F238E27FC236}">
                  <a16:creationId xmlns:a16="http://schemas.microsoft.com/office/drawing/2014/main" id="{069704E6-CBAD-7F9B-46F1-FCC5D6D00FDF}"/>
                </a:ext>
              </a:extLst>
            </p:cNvPr>
            <p:cNvSpPr/>
            <p:nvPr/>
          </p:nvSpPr>
          <p:spPr>
            <a:xfrm>
              <a:off x="2122725" y="1456900"/>
              <a:ext cx="5725" cy="106825"/>
            </a:xfrm>
            <a:custGeom>
              <a:avLst/>
              <a:gdLst/>
              <a:ahLst/>
              <a:cxnLst/>
              <a:rect l="l" t="t" r="r" b="b"/>
              <a:pathLst>
                <a:path w="229" h="4273" extrusionOk="0">
                  <a:moveTo>
                    <a:pt x="0" y="0"/>
                  </a:moveTo>
                  <a:lnTo>
                    <a:pt x="0"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24;p40">
              <a:extLst>
                <a:ext uri="{FF2B5EF4-FFF2-40B4-BE49-F238E27FC236}">
                  <a16:creationId xmlns:a16="http://schemas.microsoft.com/office/drawing/2014/main" id="{F6B6FE82-7E8B-1463-7680-99783B875230}"/>
                </a:ext>
              </a:extLst>
            </p:cNvPr>
            <p:cNvSpPr/>
            <p:nvPr/>
          </p:nvSpPr>
          <p:spPr>
            <a:xfrm>
              <a:off x="2149650" y="1456600"/>
              <a:ext cx="5425" cy="106800"/>
            </a:xfrm>
            <a:custGeom>
              <a:avLst/>
              <a:gdLst/>
              <a:ahLst/>
              <a:cxnLst/>
              <a:rect l="l" t="t" r="r" b="b"/>
              <a:pathLst>
                <a:path w="217" h="4272" extrusionOk="0">
                  <a:moveTo>
                    <a:pt x="0" y="0"/>
                  </a:moveTo>
                  <a:lnTo>
                    <a:pt x="0" y="4271"/>
                  </a:lnTo>
                  <a:cubicBezTo>
                    <a:pt x="76" y="4271"/>
                    <a:pt x="140" y="4259"/>
                    <a:pt x="216" y="4259"/>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025;p40">
              <a:extLst>
                <a:ext uri="{FF2B5EF4-FFF2-40B4-BE49-F238E27FC236}">
                  <a16:creationId xmlns:a16="http://schemas.microsoft.com/office/drawing/2014/main" id="{7304726A-C568-7E44-BCBD-2F33831C6D11}"/>
                </a:ext>
              </a:extLst>
            </p:cNvPr>
            <p:cNvSpPr/>
            <p:nvPr/>
          </p:nvSpPr>
          <p:spPr>
            <a:xfrm>
              <a:off x="2176275" y="1456600"/>
              <a:ext cx="5725" cy="105225"/>
            </a:xfrm>
            <a:custGeom>
              <a:avLst/>
              <a:gdLst/>
              <a:ahLst/>
              <a:cxnLst/>
              <a:rect l="l" t="t" r="r" b="b"/>
              <a:pathLst>
                <a:path w="229" h="4209" extrusionOk="0">
                  <a:moveTo>
                    <a:pt x="0" y="0"/>
                  </a:moveTo>
                  <a:lnTo>
                    <a:pt x="0" y="4209"/>
                  </a:lnTo>
                  <a:cubicBezTo>
                    <a:pt x="76" y="4195"/>
                    <a:pt x="152" y="4195"/>
                    <a:pt x="228" y="4183"/>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026;p40">
              <a:extLst>
                <a:ext uri="{FF2B5EF4-FFF2-40B4-BE49-F238E27FC236}">
                  <a16:creationId xmlns:a16="http://schemas.microsoft.com/office/drawing/2014/main" id="{E387B3AF-35CF-C195-A275-FA8C5D8C1053}"/>
                </a:ext>
              </a:extLst>
            </p:cNvPr>
            <p:cNvSpPr/>
            <p:nvPr/>
          </p:nvSpPr>
          <p:spPr>
            <a:xfrm>
              <a:off x="2202875" y="1456600"/>
              <a:ext cx="5750" cy="102350"/>
            </a:xfrm>
            <a:custGeom>
              <a:avLst/>
              <a:gdLst/>
              <a:ahLst/>
              <a:cxnLst/>
              <a:rect l="l" t="t" r="r" b="b"/>
              <a:pathLst>
                <a:path w="230" h="4094" extrusionOk="0">
                  <a:moveTo>
                    <a:pt x="1" y="0"/>
                  </a:moveTo>
                  <a:lnTo>
                    <a:pt x="1" y="4094"/>
                  </a:lnTo>
                  <a:lnTo>
                    <a:pt x="229" y="4056"/>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27;p40">
              <a:extLst>
                <a:ext uri="{FF2B5EF4-FFF2-40B4-BE49-F238E27FC236}">
                  <a16:creationId xmlns:a16="http://schemas.microsoft.com/office/drawing/2014/main" id="{BE12FA59-F8FB-43C7-F066-1A99CE6ADEBE}"/>
                </a:ext>
              </a:extLst>
            </p:cNvPr>
            <p:cNvSpPr/>
            <p:nvPr/>
          </p:nvSpPr>
          <p:spPr>
            <a:xfrm>
              <a:off x="2229500" y="14566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28;p40">
              <a:extLst>
                <a:ext uri="{FF2B5EF4-FFF2-40B4-BE49-F238E27FC236}">
                  <a16:creationId xmlns:a16="http://schemas.microsoft.com/office/drawing/2014/main" id="{AE9EE005-D0EF-83A8-00F4-B0FB4EAE4E70}"/>
                </a:ext>
              </a:extLst>
            </p:cNvPr>
            <p:cNvSpPr/>
            <p:nvPr/>
          </p:nvSpPr>
          <p:spPr>
            <a:xfrm>
              <a:off x="2256450" y="1456600"/>
              <a:ext cx="5400" cy="91925"/>
            </a:xfrm>
            <a:custGeom>
              <a:avLst/>
              <a:gdLst/>
              <a:ahLst/>
              <a:cxnLst/>
              <a:rect l="l" t="t" r="r" b="b"/>
              <a:pathLst>
                <a:path w="216" h="3677" extrusionOk="0">
                  <a:moveTo>
                    <a:pt x="1" y="0"/>
                  </a:moveTo>
                  <a:lnTo>
                    <a:pt x="1" y="3676"/>
                  </a:lnTo>
                  <a:cubicBezTo>
                    <a:pt x="77" y="3663"/>
                    <a:pt x="153" y="3638"/>
                    <a:pt x="216" y="362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29;p40">
              <a:extLst>
                <a:ext uri="{FF2B5EF4-FFF2-40B4-BE49-F238E27FC236}">
                  <a16:creationId xmlns:a16="http://schemas.microsoft.com/office/drawing/2014/main" id="{830221D2-4EA9-B4BA-24AC-14A0C2CC4FA5}"/>
                </a:ext>
              </a:extLst>
            </p:cNvPr>
            <p:cNvSpPr/>
            <p:nvPr/>
          </p:nvSpPr>
          <p:spPr>
            <a:xfrm>
              <a:off x="2283075" y="1456600"/>
              <a:ext cx="5725" cy="83350"/>
            </a:xfrm>
            <a:custGeom>
              <a:avLst/>
              <a:gdLst/>
              <a:ahLst/>
              <a:cxnLst/>
              <a:rect l="l" t="t" r="r" b="b"/>
              <a:pathLst>
                <a:path w="229" h="3334" extrusionOk="0">
                  <a:moveTo>
                    <a:pt x="0" y="0"/>
                  </a:moveTo>
                  <a:lnTo>
                    <a:pt x="0" y="3333"/>
                  </a:lnTo>
                  <a:cubicBezTo>
                    <a:pt x="76" y="3308"/>
                    <a:pt x="152" y="3271"/>
                    <a:pt x="229" y="3245"/>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30;p40">
              <a:extLst>
                <a:ext uri="{FF2B5EF4-FFF2-40B4-BE49-F238E27FC236}">
                  <a16:creationId xmlns:a16="http://schemas.microsoft.com/office/drawing/2014/main" id="{8C1FCD5E-681D-751A-48AE-9DCFB0CD3C63}"/>
                </a:ext>
              </a:extLst>
            </p:cNvPr>
            <p:cNvSpPr/>
            <p:nvPr/>
          </p:nvSpPr>
          <p:spPr>
            <a:xfrm>
              <a:off x="2309700" y="1456600"/>
              <a:ext cx="5725" cy="69400"/>
            </a:xfrm>
            <a:custGeom>
              <a:avLst/>
              <a:gdLst/>
              <a:ahLst/>
              <a:cxnLst/>
              <a:rect l="l" t="t" r="r" b="b"/>
              <a:pathLst>
                <a:path w="229" h="2776" extrusionOk="0">
                  <a:moveTo>
                    <a:pt x="0" y="0"/>
                  </a:moveTo>
                  <a:lnTo>
                    <a:pt x="0" y="2776"/>
                  </a:lnTo>
                  <a:cubicBezTo>
                    <a:pt x="88" y="2725"/>
                    <a:pt x="164" y="2662"/>
                    <a:pt x="228" y="2598"/>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031;p40">
              <a:extLst>
                <a:ext uri="{FF2B5EF4-FFF2-40B4-BE49-F238E27FC236}">
                  <a16:creationId xmlns:a16="http://schemas.microsoft.com/office/drawing/2014/main" id="{3449B5CC-F3D2-7F3B-FC2C-BD1320D36D1F}"/>
                </a:ext>
              </a:extLst>
            </p:cNvPr>
            <p:cNvSpPr/>
            <p:nvPr/>
          </p:nvSpPr>
          <p:spPr>
            <a:xfrm>
              <a:off x="1923375" y="1399850"/>
              <a:ext cx="402500" cy="114450"/>
            </a:xfrm>
            <a:custGeom>
              <a:avLst/>
              <a:gdLst/>
              <a:ahLst/>
              <a:cxnLst/>
              <a:rect l="l" t="t" r="r" b="b"/>
              <a:pathLst>
                <a:path w="16100" h="4578" extrusionOk="0">
                  <a:moveTo>
                    <a:pt x="8050" y="1"/>
                  </a:moveTo>
                  <a:cubicBezTo>
                    <a:pt x="3715" y="1"/>
                    <a:pt x="166" y="977"/>
                    <a:pt x="14" y="2206"/>
                  </a:cubicBezTo>
                  <a:cubicBezTo>
                    <a:pt x="14" y="2232"/>
                    <a:pt x="1" y="2257"/>
                    <a:pt x="1" y="2282"/>
                  </a:cubicBezTo>
                  <a:cubicBezTo>
                    <a:pt x="1" y="2600"/>
                    <a:pt x="229" y="2891"/>
                    <a:pt x="622" y="3157"/>
                  </a:cubicBezTo>
                  <a:cubicBezTo>
                    <a:pt x="685" y="3208"/>
                    <a:pt x="749" y="3246"/>
                    <a:pt x="825" y="3296"/>
                  </a:cubicBezTo>
                  <a:cubicBezTo>
                    <a:pt x="1206" y="3512"/>
                    <a:pt x="1699" y="3702"/>
                    <a:pt x="2282" y="3879"/>
                  </a:cubicBezTo>
                  <a:lnTo>
                    <a:pt x="2701" y="3994"/>
                  </a:lnTo>
                  <a:cubicBezTo>
                    <a:pt x="3183" y="4108"/>
                    <a:pt x="3702" y="4222"/>
                    <a:pt x="4260" y="4298"/>
                  </a:cubicBezTo>
                  <a:cubicBezTo>
                    <a:pt x="4894" y="4400"/>
                    <a:pt x="5566" y="4476"/>
                    <a:pt x="6288" y="4513"/>
                  </a:cubicBezTo>
                  <a:cubicBezTo>
                    <a:pt x="6859" y="4552"/>
                    <a:pt x="7442" y="4577"/>
                    <a:pt x="8050" y="4577"/>
                  </a:cubicBezTo>
                  <a:cubicBezTo>
                    <a:pt x="12499" y="4577"/>
                    <a:pt x="16099" y="3550"/>
                    <a:pt x="16099" y="2282"/>
                  </a:cubicBezTo>
                  <a:lnTo>
                    <a:pt x="16099" y="2206"/>
                  </a:lnTo>
                  <a:cubicBezTo>
                    <a:pt x="16074" y="2054"/>
                    <a:pt x="16011" y="1902"/>
                    <a:pt x="15884" y="1763"/>
                  </a:cubicBezTo>
                  <a:cubicBezTo>
                    <a:pt x="15732" y="1572"/>
                    <a:pt x="15491" y="1383"/>
                    <a:pt x="15161" y="1218"/>
                  </a:cubicBezTo>
                  <a:cubicBezTo>
                    <a:pt x="14857" y="1053"/>
                    <a:pt x="14477" y="901"/>
                    <a:pt x="14033" y="761"/>
                  </a:cubicBezTo>
                  <a:cubicBezTo>
                    <a:pt x="13919" y="724"/>
                    <a:pt x="13792" y="685"/>
                    <a:pt x="13653" y="648"/>
                  </a:cubicBezTo>
                  <a:cubicBezTo>
                    <a:pt x="13057" y="482"/>
                    <a:pt x="12360" y="343"/>
                    <a:pt x="11612" y="229"/>
                  </a:cubicBezTo>
                  <a:cubicBezTo>
                    <a:pt x="11434" y="217"/>
                    <a:pt x="11257" y="191"/>
                    <a:pt x="11079" y="166"/>
                  </a:cubicBezTo>
                  <a:cubicBezTo>
                    <a:pt x="10141" y="65"/>
                    <a:pt x="9127"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032;p40">
              <a:extLst>
                <a:ext uri="{FF2B5EF4-FFF2-40B4-BE49-F238E27FC236}">
                  <a16:creationId xmlns:a16="http://schemas.microsoft.com/office/drawing/2014/main" id="{E4010D5B-A1C5-3C2B-F357-BD8F0C45EED9}"/>
                </a:ext>
              </a:extLst>
            </p:cNvPr>
            <p:cNvSpPr/>
            <p:nvPr/>
          </p:nvSpPr>
          <p:spPr>
            <a:xfrm>
              <a:off x="2029850" y="1430275"/>
              <a:ext cx="290650" cy="82425"/>
            </a:xfrm>
            <a:custGeom>
              <a:avLst/>
              <a:gdLst/>
              <a:ahLst/>
              <a:cxnLst/>
              <a:rect l="l" t="t" r="r" b="b"/>
              <a:pathLst>
                <a:path w="11626" h="3297" extrusionOk="0">
                  <a:moveTo>
                    <a:pt x="1" y="1"/>
                  </a:moveTo>
                  <a:lnTo>
                    <a:pt x="1" y="3296"/>
                  </a:lnTo>
                  <a:lnTo>
                    <a:pt x="11625" y="3296"/>
                  </a:lnTo>
                  <a:lnTo>
                    <a:pt x="11625"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033;p40">
              <a:extLst>
                <a:ext uri="{FF2B5EF4-FFF2-40B4-BE49-F238E27FC236}">
                  <a16:creationId xmlns:a16="http://schemas.microsoft.com/office/drawing/2014/main" id="{2D9EE314-1F15-B821-6E1D-E52150B70CD0}"/>
                </a:ext>
              </a:extLst>
            </p:cNvPr>
            <p:cNvSpPr/>
            <p:nvPr/>
          </p:nvSpPr>
          <p:spPr>
            <a:xfrm>
              <a:off x="1938925" y="1403975"/>
              <a:ext cx="274750" cy="78300"/>
            </a:xfrm>
            <a:custGeom>
              <a:avLst/>
              <a:gdLst/>
              <a:ahLst/>
              <a:cxnLst/>
              <a:rect l="l" t="t" r="r" b="b"/>
              <a:pathLst>
                <a:path w="10990" h="3132" extrusionOk="0">
                  <a:moveTo>
                    <a:pt x="10457" y="1"/>
                  </a:moveTo>
                  <a:lnTo>
                    <a:pt x="9190" y="368"/>
                  </a:lnTo>
                  <a:cubicBezTo>
                    <a:pt x="9381" y="381"/>
                    <a:pt x="9570" y="393"/>
                    <a:pt x="9761" y="419"/>
                  </a:cubicBezTo>
                  <a:lnTo>
                    <a:pt x="10990" y="64"/>
                  </a:lnTo>
                  <a:cubicBezTo>
                    <a:pt x="10812" y="52"/>
                    <a:pt x="10635" y="26"/>
                    <a:pt x="10457" y="1"/>
                  </a:cubicBezTo>
                  <a:close/>
                  <a:moveTo>
                    <a:pt x="1255" y="2638"/>
                  </a:moveTo>
                  <a:lnTo>
                    <a:pt x="0" y="2992"/>
                  </a:lnTo>
                  <a:cubicBezTo>
                    <a:pt x="63" y="3043"/>
                    <a:pt x="127" y="3081"/>
                    <a:pt x="203" y="3131"/>
                  </a:cubicBezTo>
                  <a:lnTo>
                    <a:pt x="1432" y="2776"/>
                  </a:lnTo>
                  <a:cubicBezTo>
                    <a:pt x="1369" y="2726"/>
                    <a:pt x="1306" y="2688"/>
                    <a:pt x="1255" y="2638"/>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034;p40">
              <a:extLst>
                <a:ext uri="{FF2B5EF4-FFF2-40B4-BE49-F238E27FC236}">
                  <a16:creationId xmlns:a16="http://schemas.microsoft.com/office/drawing/2014/main" id="{E651CE90-D122-1253-93A1-12A669F49B70}"/>
                </a:ext>
              </a:extLst>
            </p:cNvPr>
            <p:cNvSpPr/>
            <p:nvPr/>
          </p:nvSpPr>
          <p:spPr>
            <a:xfrm>
              <a:off x="1980425" y="1416025"/>
              <a:ext cx="293800" cy="83700"/>
            </a:xfrm>
            <a:custGeom>
              <a:avLst/>
              <a:gdLst/>
              <a:ahLst/>
              <a:cxnLst/>
              <a:rect l="l" t="t" r="r" b="b"/>
              <a:pathLst>
                <a:path w="11752" h="3348" extrusionOk="0">
                  <a:moveTo>
                    <a:pt x="11371" y="1"/>
                  </a:moveTo>
                  <a:lnTo>
                    <a:pt x="10230" y="330"/>
                  </a:lnTo>
                  <a:cubicBezTo>
                    <a:pt x="10369" y="356"/>
                    <a:pt x="10496" y="393"/>
                    <a:pt x="10611" y="444"/>
                  </a:cubicBezTo>
                  <a:lnTo>
                    <a:pt x="11751" y="114"/>
                  </a:lnTo>
                  <a:cubicBezTo>
                    <a:pt x="11637" y="77"/>
                    <a:pt x="11510" y="38"/>
                    <a:pt x="11371" y="1"/>
                  </a:cubicBezTo>
                  <a:close/>
                  <a:moveTo>
                    <a:pt x="1154" y="2903"/>
                  </a:moveTo>
                  <a:lnTo>
                    <a:pt x="0" y="3232"/>
                  </a:lnTo>
                  <a:lnTo>
                    <a:pt x="419" y="3347"/>
                  </a:lnTo>
                  <a:lnTo>
                    <a:pt x="1572" y="3017"/>
                  </a:lnTo>
                  <a:cubicBezTo>
                    <a:pt x="1471" y="2992"/>
                    <a:pt x="1369" y="2967"/>
                    <a:pt x="1281" y="2941"/>
                  </a:cubicBezTo>
                  <a:cubicBezTo>
                    <a:pt x="1243" y="2928"/>
                    <a:pt x="1192" y="2916"/>
                    <a:pt x="1154" y="290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035;p40">
              <a:extLst>
                <a:ext uri="{FF2B5EF4-FFF2-40B4-BE49-F238E27FC236}">
                  <a16:creationId xmlns:a16="http://schemas.microsoft.com/office/drawing/2014/main" id="{4E1BEA15-8662-7E27-11CA-90A06A196740}"/>
                </a:ext>
              </a:extLst>
            </p:cNvPr>
            <p:cNvSpPr/>
            <p:nvPr/>
          </p:nvSpPr>
          <p:spPr>
            <a:xfrm>
              <a:off x="1963950" y="1411250"/>
              <a:ext cx="321675" cy="91300"/>
            </a:xfrm>
            <a:custGeom>
              <a:avLst/>
              <a:gdLst/>
              <a:ahLst/>
              <a:cxnLst/>
              <a:rect l="l" t="t" r="r" b="b"/>
              <a:pathLst>
                <a:path w="12867" h="3652" extrusionOk="0">
                  <a:moveTo>
                    <a:pt x="6427" y="1"/>
                  </a:moveTo>
                  <a:cubicBezTo>
                    <a:pt x="2878" y="1"/>
                    <a:pt x="0" y="825"/>
                    <a:pt x="0" y="1826"/>
                  </a:cubicBezTo>
                  <a:lnTo>
                    <a:pt x="0" y="1916"/>
                  </a:lnTo>
                  <a:cubicBezTo>
                    <a:pt x="166" y="2879"/>
                    <a:pt x="2980" y="3652"/>
                    <a:pt x="6427" y="3652"/>
                  </a:cubicBezTo>
                  <a:cubicBezTo>
                    <a:pt x="9875" y="3652"/>
                    <a:pt x="12701" y="2879"/>
                    <a:pt x="12854" y="1916"/>
                  </a:cubicBezTo>
                  <a:cubicBezTo>
                    <a:pt x="12867" y="1890"/>
                    <a:pt x="12867" y="1865"/>
                    <a:pt x="12867" y="1826"/>
                  </a:cubicBezTo>
                  <a:cubicBezTo>
                    <a:pt x="12867" y="825"/>
                    <a:pt x="9977"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036;p40">
              <a:extLst>
                <a:ext uri="{FF2B5EF4-FFF2-40B4-BE49-F238E27FC236}">
                  <a16:creationId xmlns:a16="http://schemas.microsoft.com/office/drawing/2014/main" id="{FBF86F0E-3C58-3CDC-E32E-FB7FD77CF847}"/>
                </a:ext>
              </a:extLst>
            </p:cNvPr>
            <p:cNvSpPr/>
            <p:nvPr/>
          </p:nvSpPr>
          <p:spPr>
            <a:xfrm>
              <a:off x="1963950" y="1415400"/>
              <a:ext cx="321350" cy="87150"/>
            </a:xfrm>
            <a:custGeom>
              <a:avLst/>
              <a:gdLst/>
              <a:ahLst/>
              <a:cxnLst/>
              <a:rect l="l" t="t" r="r" b="b"/>
              <a:pathLst>
                <a:path w="12854" h="3486" extrusionOk="0">
                  <a:moveTo>
                    <a:pt x="6427" y="0"/>
                  </a:moveTo>
                  <a:cubicBezTo>
                    <a:pt x="2980" y="0"/>
                    <a:pt x="166" y="786"/>
                    <a:pt x="0" y="1750"/>
                  </a:cubicBezTo>
                  <a:cubicBezTo>
                    <a:pt x="26" y="1888"/>
                    <a:pt x="102" y="2028"/>
                    <a:pt x="242" y="2167"/>
                  </a:cubicBezTo>
                  <a:cubicBezTo>
                    <a:pt x="292" y="2218"/>
                    <a:pt x="368" y="2269"/>
                    <a:pt x="431" y="2333"/>
                  </a:cubicBezTo>
                  <a:cubicBezTo>
                    <a:pt x="749" y="2548"/>
                    <a:pt x="1205" y="2750"/>
                    <a:pt x="1788" y="2928"/>
                  </a:cubicBezTo>
                  <a:cubicBezTo>
                    <a:pt x="1915" y="2966"/>
                    <a:pt x="2042" y="3004"/>
                    <a:pt x="2181" y="3029"/>
                  </a:cubicBezTo>
                  <a:cubicBezTo>
                    <a:pt x="2713" y="3169"/>
                    <a:pt x="3335" y="3283"/>
                    <a:pt x="4019" y="3359"/>
                  </a:cubicBezTo>
                  <a:cubicBezTo>
                    <a:pt x="4690" y="3435"/>
                    <a:pt x="5426" y="3486"/>
                    <a:pt x="6199" y="3486"/>
                  </a:cubicBezTo>
                  <a:lnTo>
                    <a:pt x="6427" y="3486"/>
                  </a:lnTo>
                  <a:cubicBezTo>
                    <a:pt x="9875" y="3486"/>
                    <a:pt x="12701" y="2713"/>
                    <a:pt x="12854" y="1750"/>
                  </a:cubicBezTo>
                  <a:cubicBezTo>
                    <a:pt x="12854" y="1699"/>
                    <a:pt x="12841" y="1660"/>
                    <a:pt x="12816" y="1610"/>
                  </a:cubicBezTo>
                  <a:cubicBezTo>
                    <a:pt x="12727" y="1407"/>
                    <a:pt x="12524" y="1204"/>
                    <a:pt x="12208" y="1027"/>
                  </a:cubicBezTo>
                  <a:cubicBezTo>
                    <a:pt x="11890" y="849"/>
                    <a:pt x="11472" y="685"/>
                    <a:pt x="10965" y="533"/>
                  </a:cubicBezTo>
                  <a:cubicBezTo>
                    <a:pt x="10839" y="507"/>
                    <a:pt x="10699" y="469"/>
                    <a:pt x="10560" y="431"/>
                  </a:cubicBezTo>
                  <a:cubicBezTo>
                    <a:pt x="9913" y="279"/>
                    <a:pt x="9152" y="165"/>
                    <a:pt x="8329" y="89"/>
                  </a:cubicBezTo>
                  <a:cubicBezTo>
                    <a:pt x="8126" y="63"/>
                    <a:pt x="7910" y="51"/>
                    <a:pt x="7707" y="38"/>
                  </a:cubicBezTo>
                  <a:cubicBezTo>
                    <a:pt x="7289" y="12"/>
                    <a:pt x="6871"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037;p40">
              <a:extLst>
                <a:ext uri="{FF2B5EF4-FFF2-40B4-BE49-F238E27FC236}">
                  <a16:creationId xmlns:a16="http://schemas.microsoft.com/office/drawing/2014/main" id="{5AA2D125-5570-2EAF-2CFF-9FDCF48F7FB7}"/>
                </a:ext>
              </a:extLst>
            </p:cNvPr>
            <p:cNvSpPr/>
            <p:nvPr/>
          </p:nvSpPr>
          <p:spPr>
            <a:xfrm>
              <a:off x="2064425" y="1441050"/>
              <a:ext cx="219950" cy="61500"/>
            </a:xfrm>
            <a:custGeom>
              <a:avLst/>
              <a:gdLst/>
              <a:ahLst/>
              <a:cxnLst/>
              <a:rect l="l" t="t" r="r" b="b"/>
              <a:pathLst>
                <a:path w="8798" h="2460" extrusionOk="0">
                  <a:moveTo>
                    <a:pt x="8189" y="1"/>
                  </a:moveTo>
                  <a:lnTo>
                    <a:pt x="0" y="2333"/>
                  </a:lnTo>
                  <a:cubicBezTo>
                    <a:pt x="671" y="2409"/>
                    <a:pt x="1407" y="2460"/>
                    <a:pt x="2180" y="2460"/>
                  </a:cubicBezTo>
                  <a:lnTo>
                    <a:pt x="8797" y="584"/>
                  </a:lnTo>
                  <a:cubicBezTo>
                    <a:pt x="8708" y="381"/>
                    <a:pt x="8505"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038;p40">
              <a:extLst>
                <a:ext uri="{FF2B5EF4-FFF2-40B4-BE49-F238E27FC236}">
                  <a16:creationId xmlns:a16="http://schemas.microsoft.com/office/drawing/2014/main" id="{CC7A677D-BB4F-58C0-1FA5-426F1C098B58}"/>
                </a:ext>
              </a:extLst>
            </p:cNvPr>
            <p:cNvSpPr/>
            <p:nvPr/>
          </p:nvSpPr>
          <p:spPr>
            <a:xfrm>
              <a:off x="1969975" y="1416325"/>
              <a:ext cx="202200" cy="57400"/>
            </a:xfrm>
            <a:custGeom>
              <a:avLst/>
              <a:gdLst/>
              <a:ahLst/>
              <a:cxnLst/>
              <a:rect l="l" t="t" r="r" b="b"/>
              <a:pathLst>
                <a:path w="8088" h="2296" extrusionOk="0">
                  <a:moveTo>
                    <a:pt x="7466" y="1"/>
                  </a:moveTo>
                  <a:lnTo>
                    <a:pt x="1" y="2130"/>
                  </a:lnTo>
                  <a:cubicBezTo>
                    <a:pt x="51" y="2181"/>
                    <a:pt x="127" y="2232"/>
                    <a:pt x="190" y="2296"/>
                  </a:cubicBezTo>
                  <a:lnTo>
                    <a:pt x="8088" y="52"/>
                  </a:lnTo>
                  <a:cubicBezTo>
                    <a:pt x="7885"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039;p40">
              <a:extLst>
                <a:ext uri="{FF2B5EF4-FFF2-40B4-BE49-F238E27FC236}">
                  <a16:creationId xmlns:a16="http://schemas.microsoft.com/office/drawing/2014/main" id="{FE4D2CA9-3915-FAAD-78CF-1DF0FB64E0B8}"/>
                </a:ext>
              </a:extLst>
            </p:cNvPr>
            <p:cNvSpPr/>
            <p:nvPr/>
          </p:nvSpPr>
          <p:spPr>
            <a:xfrm>
              <a:off x="2008650" y="1426175"/>
              <a:ext cx="229450" cy="64975"/>
            </a:xfrm>
            <a:custGeom>
              <a:avLst/>
              <a:gdLst/>
              <a:ahLst/>
              <a:cxnLst/>
              <a:rect l="l" t="t" r="r" b="b"/>
              <a:pathLst>
                <a:path w="9178" h="2599" extrusionOk="0">
                  <a:moveTo>
                    <a:pt x="8772" y="0"/>
                  </a:moveTo>
                  <a:lnTo>
                    <a:pt x="0" y="2497"/>
                  </a:lnTo>
                  <a:cubicBezTo>
                    <a:pt x="127" y="2535"/>
                    <a:pt x="254" y="2573"/>
                    <a:pt x="393" y="2598"/>
                  </a:cubicBezTo>
                  <a:lnTo>
                    <a:pt x="9177" y="102"/>
                  </a:lnTo>
                  <a:cubicBezTo>
                    <a:pt x="9051" y="76"/>
                    <a:pt x="8911" y="38"/>
                    <a:pt x="877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040;p40">
              <a:extLst>
                <a:ext uri="{FF2B5EF4-FFF2-40B4-BE49-F238E27FC236}">
                  <a16:creationId xmlns:a16="http://schemas.microsoft.com/office/drawing/2014/main" id="{B35243F5-50F9-B94B-346D-F489AB33AEDF}"/>
                </a:ext>
              </a:extLst>
            </p:cNvPr>
            <p:cNvSpPr/>
            <p:nvPr/>
          </p:nvSpPr>
          <p:spPr>
            <a:xfrm>
              <a:off x="2051400" y="1426175"/>
              <a:ext cx="151850" cy="64325"/>
            </a:xfrm>
            <a:custGeom>
              <a:avLst/>
              <a:gdLst/>
              <a:ahLst/>
              <a:cxnLst/>
              <a:rect l="l" t="t" r="r" b="b"/>
              <a:pathLst>
                <a:path w="6074" h="2573" extrusionOk="0">
                  <a:moveTo>
                    <a:pt x="2473" y="0"/>
                  </a:moveTo>
                  <a:lnTo>
                    <a:pt x="2473" y="304"/>
                  </a:lnTo>
                  <a:cubicBezTo>
                    <a:pt x="888" y="367"/>
                    <a:pt x="102" y="621"/>
                    <a:pt x="102" y="938"/>
                  </a:cubicBezTo>
                  <a:cubicBezTo>
                    <a:pt x="102" y="1648"/>
                    <a:pt x="3829" y="1457"/>
                    <a:pt x="3829" y="1699"/>
                  </a:cubicBezTo>
                  <a:cubicBezTo>
                    <a:pt x="3829" y="1762"/>
                    <a:pt x="3601" y="1800"/>
                    <a:pt x="2955" y="1800"/>
                  </a:cubicBezTo>
                  <a:cubicBezTo>
                    <a:pt x="2206" y="1800"/>
                    <a:pt x="1358" y="1724"/>
                    <a:pt x="724" y="1623"/>
                  </a:cubicBezTo>
                  <a:lnTo>
                    <a:pt x="1" y="2091"/>
                  </a:lnTo>
                  <a:cubicBezTo>
                    <a:pt x="572" y="2193"/>
                    <a:pt x="1510" y="2269"/>
                    <a:pt x="2473" y="2282"/>
                  </a:cubicBezTo>
                  <a:lnTo>
                    <a:pt x="2473" y="2573"/>
                  </a:lnTo>
                  <a:lnTo>
                    <a:pt x="3829" y="2573"/>
                  </a:lnTo>
                  <a:lnTo>
                    <a:pt x="3829" y="2269"/>
                  </a:lnTo>
                  <a:cubicBezTo>
                    <a:pt x="5325" y="2193"/>
                    <a:pt x="6073" y="1939"/>
                    <a:pt x="6073" y="1648"/>
                  </a:cubicBezTo>
                  <a:cubicBezTo>
                    <a:pt x="6073" y="938"/>
                    <a:pt x="2346" y="1128"/>
                    <a:pt x="2346" y="900"/>
                  </a:cubicBezTo>
                  <a:cubicBezTo>
                    <a:pt x="2346" y="837"/>
                    <a:pt x="2561" y="786"/>
                    <a:pt x="3220" y="786"/>
                  </a:cubicBezTo>
                  <a:cubicBezTo>
                    <a:pt x="3804" y="786"/>
                    <a:pt x="4437" y="824"/>
                    <a:pt x="5097" y="925"/>
                  </a:cubicBezTo>
                  <a:lnTo>
                    <a:pt x="5781" y="457"/>
                  </a:lnTo>
                  <a:cubicBezTo>
                    <a:pt x="5236" y="367"/>
                    <a:pt x="4539"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041;p40">
              <a:extLst>
                <a:ext uri="{FF2B5EF4-FFF2-40B4-BE49-F238E27FC236}">
                  <a16:creationId xmlns:a16="http://schemas.microsoft.com/office/drawing/2014/main" id="{23CCA78F-9CC9-4188-ED85-D2608A7FCA2F}"/>
                </a:ext>
              </a:extLst>
            </p:cNvPr>
            <p:cNvSpPr/>
            <p:nvPr/>
          </p:nvSpPr>
          <p:spPr>
            <a:xfrm>
              <a:off x="2050150" y="1423625"/>
              <a:ext cx="152125" cy="64350"/>
            </a:xfrm>
            <a:custGeom>
              <a:avLst/>
              <a:gdLst/>
              <a:ahLst/>
              <a:cxnLst/>
              <a:rect l="l" t="t" r="r" b="b"/>
              <a:pathLst>
                <a:path w="6085" h="2574" extrusionOk="0">
                  <a:moveTo>
                    <a:pt x="2485" y="1"/>
                  </a:moveTo>
                  <a:lnTo>
                    <a:pt x="2485" y="305"/>
                  </a:lnTo>
                  <a:cubicBezTo>
                    <a:pt x="901" y="368"/>
                    <a:pt x="115" y="621"/>
                    <a:pt x="115" y="939"/>
                  </a:cubicBezTo>
                  <a:cubicBezTo>
                    <a:pt x="115" y="1649"/>
                    <a:pt x="3841" y="1458"/>
                    <a:pt x="3841" y="1699"/>
                  </a:cubicBezTo>
                  <a:cubicBezTo>
                    <a:pt x="3841" y="1762"/>
                    <a:pt x="3613" y="1801"/>
                    <a:pt x="2966" y="1801"/>
                  </a:cubicBezTo>
                  <a:cubicBezTo>
                    <a:pt x="2219" y="1801"/>
                    <a:pt x="1369" y="1725"/>
                    <a:pt x="735" y="1623"/>
                  </a:cubicBezTo>
                  <a:lnTo>
                    <a:pt x="0" y="2092"/>
                  </a:lnTo>
                  <a:cubicBezTo>
                    <a:pt x="583" y="2193"/>
                    <a:pt x="1521" y="2269"/>
                    <a:pt x="2485" y="2283"/>
                  </a:cubicBezTo>
                  <a:lnTo>
                    <a:pt x="2485" y="2574"/>
                  </a:lnTo>
                  <a:lnTo>
                    <a:pt x="3841" y="2574"/>
                  </a:lnTo>
                  <a:lnTo>
                    <a:pt x="3841" y="2269"/>
                  </a:lnTo>
                  <a:cubicBezTo>
                    <a:pt x="5324" y="2193"/>
                    <a:pt x="6085" y="1940"/>
                    <a:pt x="6085" y="1649"/>
                  </a:cubicBezTo>
                  <a:cubicBezTo>
                    <a:pt x="6085" y="939"/>
                    <a:pt x="2358" y="1128"/>
                    <a:pt x="2358" y="900"/>
                  </a:cubicBezTo>
                  <a:cubicBezTo>
                    <a:pt x="2358" y="837"/>
                    <a:pt x="2561" y="787"/>
                    <a:pt x="3233" y="787"/>
                  </a:cubicBezTo>
                  <a:cubicBezTo>
                    <a:pt x="3816" y="787"/>
                    <a:pt x="4450" y="824"/>
                    <a:pt x="5109" y="926"/>
                  </a:cubicBezTo>
                  <a:lnTo>
                    <a:pt x="5793" y="457"/>
                  </a:lnTo>
                  <a:cubicBezTo>
                    <a:pt x="5248" y="368"/>
                    <a:pt x="4551" y="317"/>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042;p40">
              <a:extLst>
                <a:ext uri="{FF2B5EF4-FFF2-40B4-BE49-F238E27FC236}">
                  <a16:creationId xmlns:a16="http://schemas.microsoft.com/office/drawing/2014/main" id="{FA8CEC11-9E54-6B7C-450F-5D9AF086F6ED}"/>
                </a:ext>
              </a:extLst>
            </p:cNvPr>
            <p:cNvSpPr/>
            <p:nvPr/>
          </p:nvSpPr>
          <p:spPr>
            <a:xfrm>
              <a:off x="2306525" y="1377250"/>
              <a:ext cx="425300" cy="380950"/>
            </a:xfrm>
            <a:custGeom>
              <a:avLst/>
              <a:gdLst/>
              <a:ahLst/>
              <a:cxnLst/>
              <a:rect l="l" t="t" r="r" b="b"/>
              <a:pathLst>
                <a:path w="17012" h="15238" extrusionOk="0">
                  <a:moveTo>
                    <a:pt x="8458" y="1"/>
                  </a:moveTo>
                  <a:cubicBezTo>
                    <a:pt x="7669" y="1"/>
                    <a:pt x="6866" y="124"/>
                    <a:pt x="6072" y="385"/>
                  </a:cubicBezTo>
                  <a:cubicBezTo>
                    <a:pt x="2167" y="1665"/>
                    <a:pt x="0" y="5811"/>
                    <a:pt x="1141" y="9727"/>
                  </a:cubicBezTo>
                  <a:cubicBezTo>
                    <a:pt x="1167" y="9816"/>
                    <a:pt x="1192" y="9918"/>
                    <a:pt x="1217" y="10006"/>
                  </a:cubicBezTo>
                  <a:cubicBezTo>
                    <a:pt x="1547" y="10982"/>
                    <a:pt x="2041" y="11857"/>
                    <a:pt x="2674" y="12592"/>
                  </a:cubicBezTo>
                  <a:cubicBezTo>
                    <a:pt x="2776" y="12706"/>
                    <a:pt x="2890" y="12820"/>
                    <a:pt x="3004" y="12935"/>
                  </a:cubicBezTo>
                  <a:cubicBezTo>
                    <a:pt x="3562" y="13518"/>
                    <a:pt x="4221" y="13999"/>
                    <a:pt x="4931" y="14380"/>
                  </a:cubicBezTo>
                  <a:lnTo>
                    <a:pt x="5426" y="14608"/>
                  </a:lnTo>
                  <a:cubicBezTo>
                    <a:pt x="5983" y="14848"/>
                    <a:pt x="6553" y="15026"/>
                    <a:pt x="7150" y="15127"/>
                  </a:cubicBezTo>
                  <a:cubicBezTo>
                    <a:pt x="7573" y="15201"/>
                    <a:pt x="8011" y="15237"/>
                    <a:pt x="8452" y="15237"/>
                  </a:cubicBezTo>
                  <a:cubicBezTo>
                    <a:pt x="8698" y="15237"/>
                    <a:pt x="8945" y="15226"/>
                    <a:pt x="9190" y="15203"/>
                  </a:cubicBezTo>
                  <a:cubicBezTo>
                    <a:pt x="9735" y="15152"/>
                    <a:pt x="10293" y="15039"/>
                    <a:pt x="10838" y="14861"/>
                  </a:cubicBezTo>
                  <a:cubicBezTo>
                    <a:pt x="14831" y="13543"/>
                    <a:pt x="17011" y="9233"/>
                    <a:pt x="15693" y="5240"/>
                  </a:cubicBezTo>
                  <a:cubicBezTo>
                    <a:pt x="15668" y="5152"/>
                    <a:pt x="15629" y="5062"/>
                    <a:pt x="15604" y="4974"/>
                  </a:cubicBezTo>
                  <a:cubicBezTo>
                    <a:pt x="15426" y="4505"/>
                    <a:pt x="15211" y="4061"/>
                    <a:pt x="14958" y="3643"/>
                  </a:cubicBezTo>
                  <a:cubicBezTo>
                    <a:pt x="14615" y="3085"/>
                    <a:pt x="14197" y="2578"/>
                    <a:pt x="13741" y="2122"/>
                  </a:cubicBezTo>
                  <a:cubicBezTo>
                    <a:pt x="13285" y="1691"/>
                    <a:pt x="12790" y="1323"/>
                    <a:pt x="12245" y="1006"/>
                  </a:cubicBezTo>
                  <a:cubicBezTo>
                    <a:pt x="12093" y="918"/>
                    <a:pt x="11941" y="842"/>
                    <a:pt x="11789" y="766"/>
                  </a:cubicBezTo>
                  <a:cubicBezTo>
                    <a:pt x="11066" y="423"/>
                    <a:pt x="10305" y="183"/>
                    <a:pt x="9519" y="68"/>
                  </a:cubicBezTo>
                  <a:cubicBezTo>
                    <a:pt x="9330" y="43"/>
                    <a:pt x="9152" y="31"/>
                    <a:pt x="8962" y="17"/>
                  </a:cubicBezTo>
                  <a:cubicBezTo>
                    <a:pt x="8795" y="6"/>
                    <a:pt x="8627" y="1"/>
                    <a:pt x="845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043;p40">
              <a:extLst>
                <a:ext uri="{FF2B5EF4-FFF2-40B4-BE49-F238E27FC236}">
                  <a16:creationId xmlns:a16="http://schemas.microsoft.com/office/drawing/2014/main" id="{0AB8CEB2-9773-345E-443E-F1FC95F64F82}"/>
                </a:ext>
              </a:extLst>
            </p:cNvPr>
            <p:cNvSpPr/>
            <p:nvPr/>
          </p:nvSpPr>
          <p:spPr>
            <a:xfrm>
              <a:off x="2485250" y="1430275"/>
              <a:ext cx="195225" cy="328025"/>
            </a:xfrm>
            <a:custGeom>
              <a:avLst/>
              <a:gdLst/>
              <a:ahLst/>
              <a:cxnLst/>
              <a:rect l="l" t="t" r="r" b="b"/>
              <a:pathLst>
                <a:path w="7809" h="13121" extrusionOk="0">
                  <a:moveTo>
                    <a:pt x="6592" y="1"/>
                  </a:moveTo>
                  <a:lnTo>
                    <a:pt x="5857" y="1446"/>
                  </a:lnTo>
                  <a:cubicBezTo>
                    <a:pt x="6313" y="1966"/>
                    <a:pt x="6693" y="2561"/>
                    <a:pt x="6959" y="3233"/>
                  </a:cubicBezTo>
                  <a:lnTo>
                    <a:pt x="7809" y="1522"/>
                  </a:lnTo>
                  <a:cubicBezTo>
                    <a:pt x="7581" y="1155"/>
                    <a:pt x="7327" y="800"/>
                    <a:pt x="7035" y="482"/>
                  </a:cubicBezTo>
                  <a:cubicBezTo>
                    <a:pt x="6896" y="318"/>
                    <a:pt x="6744" y="153"/>
                    <a:pt x="6592" y="1"/>
                  </a:cubicBezTo>
                  <a:close/>
                  <a:moveTo>
                    <a:pt x="2891" y="11383"/>
                  </a:moveTo>
                  <a:lnTo>
                    <a:pt x="2891" y="11383"/>
                  </a:lnTo>
                  <a:cubicBezTo>
                    <a:pt x="2370" y="11523"/>
                    <a:pt x="1838" y="11586"/>
                    <a:pt x="1306" y="11586"/>
                  </a:cubicBezTo>
                  <a:cubicBezTo>
                    <a:pt x="1116" y="11586"/>
                    <a:pt x="925" y="11574"/>
                    <a:pt x="736" y="11561"/>
                  </a:cubicBezTo>
                  <a:lnTo>
                    <a:pt x="1" y="13006"/>
                  </a:lnTo>
                  <a:cubicBezTo>
                    <a:pt x="432" y="13082"/>
                    <a:pt x="862" y="13121"/>
                    <a:pt x="1306" y="13121"/>
                  </a:cubicBezTo>
                  <a:cubicBezTo>
                    <a:pt x="1547" y="13121"/>
                    <a:pt x="1800" y="13107"/>
                    <a:pt x="2041" y="13082"/>
                  </a:cubicBezTo>
                  <a:lnTo>
                    <a:pt x="2891" y="11383"/>
                  </a:ln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44;p40">
              <a:extLst>
                <a:ext uri="{FF2B5EF4-FFF2-40B4-BE49-F238E27FC236}">
                  <a16:creationId xmlns:a16="http://schemas.microsoft.com/office/drawing/2014/main" id="{0112BFB2-2436-4DAE-D030-ED6D0C268D64}"/>
                </a:ext>
              </a:extLst>
            </p:cNvPr>
            <p:cNvSpPr/>
            <p:nvPr/>
          </p:nvSpPr>
          <p:spPr>
            <a:xfrm>
              <a:off x="2373375" y="1377675"/>
              <a:ext cx="171150" cy="322950"/>
            </a:xfrm>
            <a:custGeom>
              <a:avLst/>
              <a:gdLst/>
              <a:ahLst/>
              <a:cxnLst/>
              <a:rect l="l" t="t" r="r" b="b"/>
              <a:pathLst>
                <a:path w="6846" h="12918" extrusionOk="0">
                  <a:moveTo>
                    <a:pt x="6288" y="0"/>
                  </a:moveTo>
                  <a:lnTo>
                    <a:pt x="5527" y="1521"/>
                  </a:lnTo>
                  <a:cubicBezTo>
                    <a:pt x="5616" y="1509"/>
                    <a:pt x="5692" y="1509"/>
                    <a:pt x="5781" y="1509"/>
                  </a:cubicBezTo>
                  <a:cubicBezTo>
                    <a:pt x="5882" y="1509"/>
                    <a:pt x="5997" y="1509"/>
                    <a:pt x="6098" y="1521"/>
                  </a:cubicBezTo>
                  <a:lnTo>
                    <a:pt x="6845" y="51"/>
                  </a:lnTo>
                  <a:cubicBezTo>
                    <a:pt x="6656" y="26"/>
                    <a:pt x="6478" y="14"/>
                    <a:pt x="6288" y="0"/>
                  </a:cubicBezTo>
                  <a:close/>
                  <a:moveTo>
                    <a:pt x="761" y="11054"/>
                  </a:moveTo>
                  <a:lnTo>
                    <a:pt x="0" y="12575"/>
                  </a:lnTo>
                  <a:cubicBezTo>
                    <a:pt x="102" y="12689"/>
                    <a:pt x="216" y="12803"/>
                    <a:pt x="330" y="12918"/>
                  </a:cubicBezTo>
                  <a:lnTo>
                    <a:pt x="1065" y="11459"/>
                  </a:lnTo>
                  <a:cubicBezTo>
                    <a:pt x="964" y="11333"/>
                    <a:pt x="862" y="11194"/>
                    <a:pt x="761" y="11054"/>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045;p40">
              <a:extLst>
                <a:ext uri="{FF2B5EF4-FFF2-40B4-BE49-F238E27FC236}">
                  <a16:creationId xmlns:a16="http://schemas.microsoft.com/office/drawing/2014/main" id="{DE337BAD-39C5-6128-355B-14E35FF5C634}"/>
                </a:ext>
              </a:extLst>
            </p:cNvPr>
            <p:cNvSpPr/>
            <p:nvPr/>
          </p:nvSpPr>
          <p:spPr>
            <a:xfrm>
              <a:off x="2429775" y="1396375"/>
              <a:ext cx="182900" cy="346075"/>
            </a:xfrm>
            <a:custGeom>
              <a:avLst/>
              <a:gdLst/>
              <a:ahLst/>
              <a:cxnLst/>
              <a:rect l="l" t="t" r="r" b="b"/>
              <a:pathLst>
                <a:path w="7316" h="13843" extrusionOk="0">
                  <a:moveTo>
                    <a:pt x="6859" y="1"/>
                  </a:moveTo>
                  <a:lnTo>
                    <a:pt x="6161" y="1370"/>
                  </a:lnTo>
                  <a:cubicBezTo>
                    <a:pt x="6326" y="1446"/>
                    <a:pt x="6479" y="1522"/>
                    <a:pt x="6631" y="1623"/>
                  </a:cubicBezTo>
                  <a:lnTo>
                    <a:pt x="7315" y="241"/>
                  </a:lnTo>
                  <a:cubicBezTo>
                    <a:pt x="7163" y="153"/>
                    <a:pt x="7011" y="77"/>
                    <a:pt x="6859" y="1"/>
                  </a:cubicBezTo>
                  <a:close/>
                  <a:moveTo>
                    <a:pt x="685" y="12246"/>
                  </a:moveTo>
                  <a:lnTo>
                    <a:pt x="1" y="13615"/>
                  </a:lnTo>
                  <a:lnTo>
                    <a:pt x="496" y="13843"/>
                  </a:lnTo>
                  <a:lnTo>
                    <a:pt x="1180" y="12474"/>
                  </a:lnTo>
                  <a:cubicBezTo>
                    <a:pt x="1066" y="12423"/>
                    <a:pt x="939" y="12359"/>
                    <a:pt x="812" y="12308"/>
                  </a:cubicBezTo>
                  <a:cubicBezTo>
                    <a:pt x="774" y="12283"/>
                    <a:pt x="736" y="12258"/>
                    <a:pt x="685" y="12246"/>
                  </a:cubicBezTo>
                  <a:close/>
                </a:path>
              </a:pathLst>
            </a:custGeom>
            <a:solidFill>
              <a:srgbClr val="F9BB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046;p40">
              <a:extLst>
                <a:ext uri="{FF2B5EF4-FFF2-40B4-BE49-F238E27FC236}">
                  <a16:creationId xmlns:a16="http://schemas.microsoft.com/office/drawing/2014/main" id="{8F4F349A-21B0-260A-9D8E-1A457D081679}"/>
                </a:ext>
              </a:extLst>
            </p:cNvPr>
            <p:cNvSpPr/>
            <p:nvPr/>
          </p:nvSpPr>
          <p:spPr>
            <a:xfrm>
              <a:off x="2347075" y="1415475"/>
              <a:ext cx="339425" cy="304575"/>
            </a:xfrm>
            <a:custGeom>
              <a:avLst/>
              <a:gdLst/>
              <a:ahLst/>
              <a:cxnLst/>
              <a:rect l="l" t="t" r="r" b="b"/>
              <a:pathLst>
                <a:path w="13577" h="12183" extrusionOk="0">
                  <a:moveTo>
                    <a:pt x="6823" y="0"/>
                  </a:moveTo>
                  <a:cubicBezTo>
                    <a:pt x="6196" y="0"/>
                    <a:pt x="5559" y="97"/>
                    <a:pt x="4931" y="301"/>
                  </a:cubicBezTo>
                  <a:cubicBezTo>
                    <a:pt x="1737" y="1353"/>
                    <a:pt x="1" y="4801"/>
                    <a:pt x="1052" y="7995"/>
                  </a:cubicBezTo>
                  <a:cubicBezTo>
                    <a:pt x="1078" y="8084"/>
                    <a:pt x="1116" y="8173"/>
                    <a:pt x="1142" y="8262"/>
                  </a:cubicBezTo>
                  <a:cubicBezTo>
                    <a:pt x="2060" y="10664"/>
                    <a:pt x="4369" y="12183"/>
                    <a:pt x="6833" y="12183"/>
                  </a:cubicBezTo>
                  <a:cubicBezTo>
                    <a:pt x="7464" y="12183"/>
                    <a:pt x="8104" y="12083"/>
                    <a:pt x="8734" y="11874"/>
                  </a:cubicBezTo>
                  <a:cubicBezTo>
                    <a:pt x="11840" y="10848"/>
                    <a:pt x="13576" y="7564"/>
                    <a:pt x="12702" y="4459"/>
                  </a:cubicBezTo>
                  <a:cubicBezTo>
                    <a:pt x="12677" y="4370"/>
                    <a:pt x="12651" y="4269"/>
                    <a:pt x="12613" y="4180"/>
                  </a:cubicBezTo>
                  <a:cubicBezTo>
                    <a:pt x="11778" y="1623"/>
                    <a:pt x="9388" y="0"/>
                    <a:pt x="6823"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47;p40">
              <a:extLst>
                <a:ext uri="{FF2B5EF4-FFF2-40B4-BE49-F238E27FC236}">
                  <a16:creationId xmlns:a16="http://schemas.microsoft.com/office/drawing/2014/main" id="{65620CD2-4200-51DB-108E-64ED9071041D}"/>
                </a:ext>
              </a:extLst>
            </p:cNvPr>
            <p:cNvSpPr/>
            <p:nvPr/>
          </p:nvSpPr>
          <p:spPr>
            <a:xfrm>
              <a:off x="2354050" y="1428675"/>
              <a:ext cx="332450" cy="291350"/>
            </a:xfrm>
            <a:custGeom>
              <a:avLst/>
              <a:gdLst/>
              <a:ahLst/>
              <a:cxnLst/>
              <a:rect l="l" t="t" r="r" b="b"/>
              <a:pathLst>
                <a:path w="13298" h="11654" extrusionOk="0">
                  <a:moveTo>
                    <a:pt x="6716" y="1"/>
                  </a:moveTo>
                  <a:cubicBezTo>
                    <a:pt x="6683" y="1"/>
                    <a:pt x="6650" y="1"/>
                    <a:pt x="6618" y="2"/>
                  </a:cubicBezTo>
                  <a:cubicBezTo>
                    <a:pt x="6415" y="2"/>
                    <a:pt x="6212" y="27"/>
                    <a:pt x="6009" y="39"/>
                  </a:cubicBezTo>
                  <a:cubicBezTo>
                    <a:pt x="5616" y="90"/>
                    <a:pt x="5223" y="179"/>
                    <a:pt x="4830" y="306"/>
                  </a:cubicBezTo>
                  <a:cubicBezTo>
                    <a:pt x="1725" y="1332"/>
                    <a:pt x="1" y="4616"/>
                    <a:pt x="863" y="7734"/>
                  </a:cubicBezTo>
                  <a:cubicBezTo>
                    <a:pt x="1040" y="8177"/>
                    <a:pt x="1255" y="8583"/>
                    <a:pt x="1509" y="8963"/>
                  </a:cubicBezTo>
                  <a:cubicBezTo>
                    <a:pt x="1610" y="9128"/>
                    <a:pt x="1737" y="9280"/>
                    <a:pt x="1851" y="9432"/>
                  </a:cubicBezTo>
                  <a:cubicBezTo>
                    <a:pt x="2371" y="10053"/>
                    <a:pt x="2992" y="10560"/>
                    <a:pt x="3689" y="10928"/>
                  </a:cubicBezTo>
                  <a:cubicBezTo>
                    <a:pt x="3841" y="11016"/>
                    <a:pt x="4006" y="11093"/>
                    <a:pt x="4158" y="11156"/>
                  </a:cubicBezTo>
                  <a:cubicBezTo>
                    <a:pt x="4792" y="11422"/>
                    <a:pt x="5464" y="11587"/>
                    <a:pt x="6148" y="11638"/>
                  </a:cubicBezTo>
                  <a:cubicBezTo>
                    <a:pt x="6288" y="11648"/>
                    <a:pt x="6428" y="11653"/>
                    <a:pt x="6568" y="11653"/>
                  </a:cubicBezTo>
                  <a:cubicBezTo>
                    <a:pt x="7129" y="11653"/>
                    <a:pt x="7695" y="11572"/>
                    <a:pt x="8252" y="11410"/>
                  </a:cubicBezTo>
                  <a:cubicBezTo>
                    <a:pt x="8316" y="11385"/>
                    <a:pt x="8392" y="11371"/>
                    <a:pt x="8455" y="11346"/>
                  </a:cubicBezTo>
                  <a:cubicBezTo>
                    <a:pt x="11561" y="10320"/>
                    <a:pt x="13297" y="7036"/>
                    <a:pt x="12423" y="3931"/>
                  </a:cubicBezTo>
                  <a:cubicBezTo>
                    <a:pt x="12372" y="3779"/>
                    <a:pt x="12308" y="3639"/>
                    <a:pt x="12246" y="3500"/>
                  </a:cubicBezTo>
                  <a:cubicBezTo>
                    <a:pt x="11954" y="2879"/>
                    <a:pt x="11561" y="2321"/>
                    <a:pt x="11092" y="1839"/>
                  </a:cubicBezTo>
                  <a:cubicBezTo>
                    <a:pt x="10623" y="1357"/>
                    <a:pt x="10065" y="952"/>
                    <a:pt x="9457" y="648"/>
                  </a:cubicBezTo>
                  <a:cubicBezTo>
                    <a:pt x="9305" y="572"/>
                    <a:pt x="9139" y="509"/>
                    <a:pt x="8987" y="445"/>
                  </a:cubicBezTo>
                  <a:cubicBezTo>
                    <a:pt x="8270" y="153"/>
                    <a:pt x="7505" y="1"/>
                    <a:pt x="6716"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048;p40">
              <a:extLst>
                <a:ext uri="{FF2B5EF4-FFF2-40B4-BE49-F238E27FC236}">
                  <a16:creationId xmlns:a16="http://schemas.microsoft.com/office/drawing/2014/main" id="{7BF91D2E-2D53-C31C-6073-271A362D5231}"/>
                </a:ext>
              </a:extLst>
            </p:cNvPr>
            <p:cNvSpPr/>
            <p:nvPr/>
          </p:nvSpPr>
          <p:spPr>
            <a:xfrm>
              <a:off x="2507750" y="1474650"/>
              <a:ext cx="152450" cy="245300"/>
            </a:xfrm>
            <a:custGeom>
              <a:avLst/>
              <a:gdLst/>
              <a:ahLst/>
              <a:cxnLst/>
              <a:rect l="l" t="t" r="r" b="b"/>
              <a:pathLst>
                <a:path w="6098" h="9812" extrusionOk="0">
                  <a:moveTo>
                    <a:pt x="4944" y="0"/>
                  </a:moveTo>
                  <a:lnTo>
                    <a:pt x="0" y="9799"/>
                  </a:lnTo>
                  <a:cubicBezTo>
                    <a:pt x="140" y="9811"/>
                    <a:pt x="279" y="9811"/>
                    <a:pt x="406" y="9811"/>
                  </a:cubicBezTo>
                  <a:cubicBezTo>
                    <a:pt x="977" y="9811"/>
                    <a:pt x="1546" y="9735"/>
                    <a:pt x="2104" y="9571"/>
                  </a:cubicBezTo>
                  <a:lnTo>
                    <a:pt x="6098" y="1661"/>
                  </a:lnTo>
                  <a:cubicBezTo>
                    <a:pt x="5806" y="1040"/>
                    <a:pt x="5413" y="482"/>
                    <a:pt x="494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049;p40">
              <a:extLst>
                <a:ext uri="{FF2B5EF4-FFF2-40B4-BE49-F238E27FC236}">
                  <a16:creationId xmlns:a16="http://schemas.microsoft.com/office/drawing/2014/main" id="{26DF3067-BEDD-752F-7904-93942012FEAB}"/>
                </a:ext>
              </a:extLst>
            </p:cNvPr>
            <p:cNvSpPr/>
            <p:nvPr/>
          </p:nvSpPr>
          <p:spPr>
            <a:xfrm>
              <a:off x="2391750" y="1428700"/>
              <a:ext cx="127750" cy="235800"/>
            </a:xfrm>
            <a:custGeom>
              <a:avLst/>
              <a:gdLst/>
              <a:ahLst/>
              <a:cxnLst/>
              <a:rect l="l" t="t" r="r" b="b"/>
              <a:pathLst>
                <a:path w="5110" h="9432" extrusionOk="0">
                  <a:moveTo>
                    <a:pt x="5110" y="1"/>
                  </a:moveTo>
                  <a:cubicBezTo>
                    <a:pt x="4907" y="1"/>
                    <a:pt x="4704" y="26"/>
                    <a:pt x="4501" y="38"/>
                  </a:cubicBezTo>
                  <a:lnTo>
                    <a:pt x="1" y="8962"/>
                  </a:lnTo>
                  <a:cubicBezTo>
                    <a:pt x="102" y="9127"/>
                    <a:pt x="229" y="9279"/>
                    <a:pt x="343" y="9431"/>
                  </a:cubicBezTo>
                  <a:lnTo>
                    <a:pt x="5110"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050;p40">
              <a:extLst>
                <a:ext uri="{FF2B5EF4-FFF2-40B4-BE49-F238E27FC236}">
                  <a16:creationId xmlns:a16="http://schemas.microsoft.com/office/drawing/2014/main" id="{5E57BFF6-68CD-7A61-0A6E-41AA14EB62C5}"/>
                </a:ext>
              </a:extLst>
            </p:cNvPr>
            <p:cNvSpPr/>
            <p:nvPr/>
          </p:nvSpPr>
          <p:spPr>
            <a:xfrm>
              <a:off x="2446250" y="1439775"/>
              <a:ext cx="144225" cy="267825"/>
            </a:xfrm>
            <a:custGeom>
              <a:avLst/>
              <a:gdLst/>
              <a:ahLst/>
              <a:cxnLst/>
              <a:rect l="l" t="t" r="r" b="b"/>
              <a:pathLst>
                <a:path w="5769" h="10713" extrusionOk="0">
                  <a:moveTo>
                    <a:pt x="5299" y="1"/>
                  </a:moveTo>
                  <a:lnTo>
                    <a:pt x="1" y="10484"/>
                  </a:lnTo>
                  <a:cubicBezTo>
                    <a:pt x="153" y="10572"/>
                    <a:pt x="318" y="10649"/>
                    <a:pt x="470" y="10712"/>
                  </a:cubicBezTo>
                  <a:lnTo>
                    <a:pt x="5769" y="204"/>
                  </a:lnTo>
                  <a:cubicBezTo>
                    <a:pt x="5617" y="128"/>
                    <a:pt x="5451" y="65"/>
                    <a:pt x="529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051;p40">
              <a:extLst>
                <a:ext uri="{FF2B5EF4-FFF2-40B4-BE49-F238E27FC236}">
                  <a16:creationId xmlns:a16="http://schemas.microsoft.com/office/drawing/2014/main" id="{45059A80-B00F-A3A8-E465-431E68C1F315}"/>
                </a:ext>
              </a:extLst>
            </p:cNvPr>
            <p:cNvSpPr/>
            <p:nvPr/>
          </p:nvSpPr>
          <p:spPr>
            <a:xfrm>
              <a:off x="2438350" y="1463575"/>
              <a:ext cx="168625" cy="213600"/>
            </a:xfrm>
            <a:custGeom>
              <a:avLst/>
              <a:gdLst/>
              <a:ahLst/>
              <a:cxnLst/>
              <a:rect l="l" t="t" r="r" b="b"/>
              <a:pathLst>
                <a:path w="6745" h="8544" extrusionOk="0">
                  <a:moveTo>
                    <a:pt x="2700" y="0"/>
                  </a:moveTo>
                  <a:lnTo>
                    <a:pt x="1483" y="406"/>
                  </a:lnTo>
                  <a:lnTo>
                    <a:pt x="1800" y="1356"/>
                  </a:lnTo>
                  <a:cubicBezTo>
                    <a:pt x="444" y="2015"/>
                    <a:pt x="1" y="3080"/>
                    <a:pt x="330" y="4056"/>
                  </a:cubicBezTo>
                  <a:cubicBezTo>
                    <a:pt x="656" y="5057"/>
                    <a:pt x="1458" y="5275"/>
                    <a:pt x="2271" y="5275"/>
                  </a:cubicBezTo>
                  <a:cubicBezTo>
                    <a:pt x="2898" y="5275"/>
                    <a:pt x="3532" y="5145"/>
                    <a:pt x="3958" y="5145"/>
                  </a:cubicBezTo>
                  <a:cubicBezTo>
                    <a:pt x="4225" y="5145"/>
                    <a:pt x="4411" y="5196"/>
                    <a:pt x="4462" y="5361"/>
                  </a:cubicBezTo>
                  <a:cubicBezTo>
                    <a:pt x="4538" y="5564"/>
                    <a:pt x="4373" y="5755"/>
                    <a:pt x="3790" y="5944"/>
                  </a:cubicBezTo>
                  <a:cubicBezTo>
                    <a:pt x="3391" y="6073"/>
                    <a:pt x="2934" y="6138"/>
                    <a:pt x="2488" y="6138"/>
                  </a:cubicBezTo>
                  <a:cubicBezTo>
                    <a:pt x="2183" y="6138"/>
                    <a:pt x="1883" y="6108"/>
                    <a:pt x="1610" y="6046"/>
                  </a:cubicBezTo>
                  <a:lnTo>
                    <a:pt x="1432" y="7758"/>
                  </a:lnTo>
                  <a:cubicBezTo>
                    <a:pt x="1676" y="7816"/>
                    <a:pt x="1961" y="7845"/>
                    <a:pt x="2269" y="7845"/>
                  </a:cubicBezTo>
                  <a:cubicBezTo>
                    <a:pt x="2764" y="7845"/>
                    <a:pt x="3320" y="7771"/>
                    <a:pt x="3866" y="7631"/>
                  </a:cubicBezTo>
                  <a:lnTo>
                    <a:pt x="4158" y="8544"/>
                  </a:lnTo>
                  <a:lnTo>
                    <a:pt x="5387" y="8150"/>
                  </a:lnTo>
                  <a:lnTo>
                    <a:pt x="5071" y="7187"/>
                  </a:lnTo>
                  <a:cubicBezTo>
                    <a:pt x="6338" y="6502"/>
                    <a:pt x="6744" y="5476"/>
                    <a:pt x="6427" y="4538"/>
                  </a:cubicBezTo>
                  <a:cubicBezTo>
                    <a:pt x="6104" y="3557"/>
                    <a:pt x="5315" y="3338"/>
                    <a:pt x="4512" y="3338"/>
                  </a:cubicBezTo>
                  <a:cubicBezTo>
                    <a:pt x="3864" y="3338"/>
                    <a:pt x="3206" y="3481"/>
                    <a:pt x="2777" y="3481"/>
                  </a:cubicBezTo>
                  <a:cubicBezTo>
                    <a:pt x="2529" y="3481"/>
                    <a:pt x="2357" y="3434"/>
                    <a:pt x="2308" y="3283"/>
                  </a:cubicBezTo>
                  <a:cubicBezTo>
                    <a:pt x="2244" y="3080"/>
                    <a:pt x="2370" y="2839"/>
                    <a:pt x="2967" y="2649"/>
                  </a:cubicBezTo>
                  <a:cubicBezTo>
                    <a:pt x="3305" y="2536"/>
                    <a:pt x="3674" y="2480"/>
                    <a:pt x="4077" y="2480"/>
                  </a:cubicBezTo>
                  <a:cubicBezTo>
                    <a:pt x="4308" y="2480"/>
                    <a:pt x="4550" y="2498"/>
                    <a:pt x="4804" y="2535"/>
                  </a:cubicBezTo>
                  <a:lnTo>
                    <a:pt x="4931" y="862"/>
                  </a:lnTo>
                  <a:cubicBezTo>
                    <a:pt x="4704" y="813"/>
                    <a:pt x="4463" y="790"/>
                    <a:pt x="4214" y="790"/>
                  </a:cubicBezTo>
                  <a:cubicBezTo>
                    <a:pt x="3824" y="790"/>
                    <a:pt x="3415" y="845"/>
                    <a:pt x="3004" y="938"/>
                  </a:cubicBezTo>
                  <a:lnTo>
                    <a:pt x="2700"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052;p40">
              <a:extLst>
                <a:ext uri="{FF2B5EF4-FFF2-40B4-BE49-F238E27FC236}">
                  <a16:creationId xmlns:a16="http://schemas.microsoft.com/office/drawing/2014/main" id="{900D9C32-8DE5-C163-9E98-50DF0CC9319C}"/>
                </a:ext>
              </a:extLst>
            </p:cNvPr>
            <p:cNvSpPr/>
            <p:nvPr/>
          </p:nvSpPr>
          <p:spPr>
            <a:xfrm>
              <a:off x="2434850" y="1455950"/>
              <a:ext cx="168625" cy="213625"/>
            </a:xfrm>
            <a:custGeom>
              <a:avLst/>
              <a:gdLst/>
              <a:ahLst/>
              <a:cxnLst/>
              <a:rect l="l" t="t" r="r" b="b"/>
              <a:pathLst>
                <a:path w="6745" h="8545" extrusionOk="0">
                  <a:moveTo>
                    <a:pt x="2701" y="1"/>
                  </a:moveTo>
                  <a:lnTo>
                    <a:pt x="1484" y="406"/>
                  </a:lnTo>
                  <a:lnTo>
                    <a:pt x="1788" y="1344"/>
                  </a:lnTo>
                  <a:cubicBezTo>
                    <a:pt x="445" y="2016"/>
                    <a:pt x="1" y="3068"/>
                    <a:pt x="318" y="4044"/>
                  </a:cubicBezTo>
                  <a:cubicBezTo>
                    <a:pt x="650" y="5052"/>
                    <a:pt x="1455" y="5272"/>
                    <a:pt x="2269" y="5272"/>
                  </a:cubicBezTo>
                  <a:cubicBezTo>
                    <a:pt x="2901" y="5272"/>
                    <a:pt x="3538" y="5140"/>
                    <a:pt x="3965" y="5140"/>
                  </a:cubicBezTo>
                  <a:cubicBezTo>
                    <a:pt x="4226" y="5140"/>
                    <a:pt x="4409" y="5189"/>
                    <a:pt x="4462" y="5350"/>
                  </a:cubicBezTo>
                  <a:cubicBezTo>
                    <a:pt x="4539" y="5565"/>
                    <a:pt x="4361" y="5756"/>
                    <a:pt x="3791" y="5945"/>
                  </a:cubicBezTo>
                  <a:cubicBezTo>
                    <a:pt x="3392" y="6074"/>
                    <a:pt x="2934" y="6139"/>
                    <a:pt x="2485" y="6139"/>
                  </a:cubicBezTo>
                  <a:cubicBezTo>
                    <a:pt x="2178" y="6139"/>
                    <a:pt x="1876" y="6108"/>
                    <a:pt x="1598" y="6047"/>
                  </a:cubicBezTo>
                  <a:lnTo>
                    <a:pt x="1433" y="7745"/>
                  </a:lnTo>
                  <a:cubicBezTo>
                    <a:pt x="1687" y="7806"/>
                    <a:pt x="1986" y="7837"/>
                    <a:pt x="2310" y="7837"/>
                  </a:cubicBezTo>
                  <a:cubicBezTo>
                    <a:pt x="2794" y="7837"/>
                    <a:pt x="3335" y="7768"/>
                    <a:pt x="3867" y="7632"/>
                  </a:cubicBezTo>
                  <a:lnTo>
                    <a:pt x="4158" y="8544"/>
                  </a:lnTo>
                  <a:lnTo>
                    <a:pt x="5388" y="8139"/>
                  </a:lnTo>
                  <a:lnTo>
                    <a:pt x="5071" y="7175"/>
                  </a:lnTo>
                  <a:cubicBezTo>
                    <a:pt x="6326" y="6503"/>
                    <a:pt x="6744" y="5464"/>
                    <a:pt x="6428" y="4539"/>
                  </a:cubicBezTo>
                  <a:cubicBezTo>
                    <a:pt x="6104" y="3551"/>
                    <a:pt x="5314" y="3330"/>
                    <a:pt x="4510" y="3330"/>
                  </a:cubicBezTo>
                  <a:cubicBezTo>
                    <a:pt x="3857" y="3330"/>
                    <a:pt x="3194" y="3476"/>
                    <a:pt x="2766" y="3476"/>
                  </a:cubicBezTo>
                  <a:cubicBezTo>
                    <a:pt x="2524" y="3476"/>
                    <a:pt x="2356" y="3429"/>
                    <a:pt x="2308" y="3283"/>
                  </a:cubicBezTo>
                  <a:cubicBezTo>
                    <a:pt x="2232" y="3068"/>
                    <a:pt x="2371" y="2840"/>
                    <a:pt x="2967" y="2637"/>
                  </a:cubicBezTo>
                  <a:cubicBezTo>
                    <a:pt x="3302" y="2533"/>
                    <a:pt x="3667" y="2480"/>
                    <a:pt x="4066" y="2480"/>
                  </a:cubicBezTo>
                  <a:cubicBezTo>
                    <a:pt x="4301" y="2480"/>
                    <a:pt x="4547" y="2498"/>
                    <a:pt x="4805" y="2536"/>
                  </a:cubicBezTo>
                  <a:lnTo>
                    <a:pt x="4932" y="850"/>
                  </a:lnTo>
                  <a:cubicBezTo>
                    <a:pt x="4702" y="805"/>
                    <a:pt x="4456" y="783"/>
                    <a:pt x="4202" y="783"/>
                  </a:cubicBezTo>
                  <a:cubicBezTo>
                    <a:pt x="3813" y="783"/>
                    <a:pt x="3404" y="834"/>
                    <a:pt x="3005" y="926"/>
                  </a:cubicBezTo>
                  <a:lnTo>
                    <a:pt x="270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053;p40">
              <a:extLst>
                <a:ext uri="{FF2B5EF4-FFF2-40B4-BE49-F238E27FC236}">
                  <a16:creationId xmlns:a16="http://schemas.microsoft.com/office/drawing/2014/main" id="{38BA0A36-2A21-5BF0-6D3A-F8A5D6280861}"/>
                </a:ext>
              </a:extLst>
            </p:cNvPr>
            <p:cNvSpPr/>
            <p:nvPr/>
          </p:nvSpPr>
          <p:spPr>
            <a:xfrm>
              <a:off x="3262900" y="1709150"/>
              <a:ext cx="782775" cy="77675"/>
            </a:xfrm>
            <a:custGeom>
              <a:avLst/>
              <a:gdLst/>
              <a:ahLst/>
              <a:cxnLst/>
              <a:rect l="l" t="t" r="r" b="b"/>
              <a:pathLst>
                <a:path w="31311" h="3107" extrusionOk="0">
                  <a:moveTo>
                    <a:pt x="15655" y="0"/>
                  </a:moveTo>
                  <a:cubicBezTo>
                    <a:pt x="6998" y="0"/>
                    <a:pt x="1" y="698"/>
                    <a:pt x="1" y="1560"/>
                  </a:cubicBezTo>
                  <a:cubicBezTo>
                    <a:pt x="1" y="2409"/>
                    <a:pt x="6998" y="3106"/>
                    <a:pt x="15655" y="3106"/>
                  </a:cubicBezTo>
                  <a:cubicBezTo>
                    <a:pt x="24300" y="3106"/>
                    <a:pt x="31310" y="2409"/>
                    <a:pt x="31310" y="1560"/>
                  </a:cubicBezTo>
                  <a:cubicBezTo>
                    <a:pt x="31310" y="698"/>
                    <a:pt x="24300" y="0"/>
                    <a:pt x="1565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054;p40">
              <a:extLst>
                <a:ext uri="{FF2B5EF4-FFF2-40B4-BE49-F238E27FC236}">
                  <a16:creationId xmlns:a16="http://schemas.microsoft.com/office/drawing/2014/main" id="{FFB735D8-7646-7055-7043-525629EDC382}"/>
                </a:ext>
              </a:extLst>
            </p:cNvPr>
            <p:cNvSpPr/>
            <p:nvPr/>
          </p:nvSpPr>
          <p:spPr>
            <a:xfrm>
              <a:off x="3326600" y="1667000"/>
              <a:ext cx="402475" cy="107450"/>
            </a:xfrm>
            <a:custGeom>
              <a:avLst/>
              <a:gdLst/>
              <a:ahLst/>
              <a:cxnLst/>
              <a:rect l="l" t="t" r="r" b="b"/>
              <a:pathLst>
                <a:path w="16099" h="4298" extrusionOk="0">
                  <a:moveTo>
                    <a:pt x="12258" y="1"/>
                  </a:moveTo>
                  <a:lnTo>
                    <a:pt x="11409" y="13"/>
                  </a:lnTo>
                  <a:lnTo>
                    <a:pt x="3702" y="13"/>
                  </a:lnTo>
                  <a:lnTo>
                    <a:pt x="2865" y="26"/>
                  </a:lnTo>
                  <a:lnTo>
                    <a:pt x="14" y="26"/>
                  </a:lnTo>
                  <a:lnTo>
                    <a:pt x="14" y="1737"/>
                  </a:lnTo>
                  <a:cubicBezTo>
                    <a:pt x="0" y="1762"/>
                    <a:pt x="0" y="1788"/>
                    <a:pt x="0" y="1801"/>
                  </a:cubicBezTo>
                  <a:cubicBezTo>
                    <a:pt x="0" y="2105"/>
                    <a:pt x="178" y="2396"/>
                    <a:pt x="507" y="2675"/>
                  </a:cubicBezTo>
                  <a:cubicBezTo>
                    <a:pt x="533" y="2700"/>
                    <a:pt x="571" y="2726"/>
                    <a:pt x="609" y="2751"/>
                  </a:cubicBezTo>
                  <a:cubicBezTo>
                    <a:pt x="647" y="2790"/>
                    <a:pt x="685" y="2815"/>
                    <a:pt x="723" y="2840"/>
                  </a:cubicBezTo>
                  <a:cubicBezTo>
                    <a:pt x="761" y="2852"/>
                    <a:pt x="786" y="2878"/>
                    <a:pt x="825" y="2903"/>
                  </a:cubicBezTo>
                  <a:cubicBezTo>
                    <a:pt x="1040" y="3030"/>
                    <a:pt x="1281" y="3157"/>
                    <a:pt x="1572" y="3283"/>
                  </a:cubicBezTo>
                  <a:cubicBezTo>
                    <a:pt x="1648" y="3309"/>
                    <a:pt x="1712" y="3334"/>
                    <a:pt x="1788" y="3373"/>
                  </a:cubicBezTo>
                  <a:cubicBezTo>
                    <a:pt x="1952" y="3423"/>
                    <a:pt x="2118" y="3486"/>
                    <a:pt x="2282" y="3537"/>
                  </a:cubicBezTo>
                  <a:cubicBezTo>
                    <a:pt x="2397" y="3575"/>
                    <a:pt x="2523" y="3613"/>
                    <a:pt x="2637" y="3652"/>
                  </a:cubicBezTo>
                  <a:cubicBezTo>
                    <a:pt x="2662" y="3652"/>
                    <a:pt x="2688" y="3664"/>
                    <a:pt x="2701" y="3664"/>
                  </a:cubicBezTo>
                  <a:cubicBezTo>
                    <a:pt x="2751" y="3677"/>
                    <a:pt x="2814" y="3689"/>
                    <a:pt x="2865" y="3702"/>
                  </a:cubicBezTo>
                  <a:cubicBezTo>
                    <a:pt x="3132" y="3778"/>
                    <a:pt x="3411" y="3841"/>
                    <a:pt x="3702" y="3905"/>
                  </a:cubicBezTo>
                  <a:lnTo>
                    <a:pt x="3930" y="3943"/>
                  </a:lnTo>
                  <a:cubicBezTo>
                    <a:pt x="4044" y="3968"/>
                    <a:pt x="4146" y="3981"/>
                    <a:pt x="4259" y="4006"/>
                  </a:cubicBezTo>
                  <a:cubicBezTo>
                    <a:pt x="4425" y="4032"/>
                    <a:pt x="4602" y="4057"/>
                    <a:pt x="4780" y="4083"/>
                  </a:cubicBezTo>
                  <a:cubicBezTo>
                    <a:pt x="4856" y="4083"/>
                    <a:pt x="4919" y="4095"/>
                    <a:pt x="4995" y="4108"/>
                  </a:cubicBezTo>
                  <a:cubicBezTo>
                    <a:pt x="5273" y="4145"/>
                    <a:pt x="5552" y="4171"/>
                    <a:pt x="5844" y="4196"/>
                  </a:cubicBezTo>
                  <a:cubicBezTo>
                    <a:pt x="5920" y="4209"/>
                    <a:pt x="5996" y="4209"/>
                    <a:pt x="6073" y="4221"/>
                  </a:cubicBezTo>
                  <a:cubicBezTo>
                    <a:pt x="6135" y="4221"/>
                    <a:pt x="6211" y="4221"/>
                    <a:pt x="6288" y="4235"/>
                  </a:cubicBezTo>
                  <a:cubicBezTo>
                    <a:pt x="6490" y="4247"/>
                    <a:pt x="6706" y="4260"/>
                    <a:pt x="6909" y="4272"/>
                  </a:cubicBezTo>
                  <a:lnTo>
                    <a:pt x="7137" y="4272"/>
                  </a:lnTo>
                  <a:cubicBezTo>
                    <a:pt x="7416" y="4285"/>
                    <a:pt x="7695" y="4298"/>
                    <a:pt x="7986" y="4298"/>
                  </a:cubicBezTo>
                  <a:lnTo>
                    <a:pt x="8202" y="4298"/>
                  </a:lnTo>
                  <a:cubicBezTo>
                    <a:pt x="8493" y="4285"/>
                    <a:pt x="8772" y="4285"/>
                    <a:pt x="9051" y="4272"/>
                  </a:cubicBezTo>
                  <a:cubicBezTo>
                    <a:pt x="9127" y="4272"/>
                    <a:pt x="9203" y="4272"/>
                    <a:pt x="9267" y="4260"/>
                  </a:cubicBezTo>
                  <a:cubicBezTo>
                    <a:pt x="9558" y="4247"/>
                    <a:pt x="9837" y="4235"/>
                    <a:pt x="10116" y="4209"/>
                  </a:cubicBezTo>
                  <a:cubicBezTo>
                    <a:pt x="10192" y="4209"/>
                    <a:pt x="10268" y="4196"/>
                    <a:pt x="10344" y="4196"/>
                  </a:cubicBezTo>
                  <a:cubicBezTo>
                    <a:pt x="10623" y="4171"/>
                    <a:pt x="10915" y="4133"/>
                    <a:pt x="11180" y="4095"/>
                  </a:cubicBezTo>
                  <a:cubicBezTo>
                    <a:pt x="11256" y="4083"/>
                    <a:pt x="11333" y="4083"/>
                    <a:pt x="11409" y="4069"/>
                  </a:cubicBezTo>
                  <a:cubicBezTo>
                    <a:pt x="11701" y="4032"/>
                    <a:pt x="11979" y="3981"/>
                    <a:pt x="12258" y="3930"/>
                  </a:cubicBezTo>
                  <a:cubicBezTo>
                    <a:pt x="12334" y="3917"/>
                    <a:pt x="12397" y="3905"/>
                    <a:pt x="12473" y="3880"/>
                  </a:cubicBezTo>
                  <a:cubicBezTo>
                    <a:pt x="12778" y="3829"/>
                    <a:pt x="13056" y="3753"/>
                    <a:pt x="13323" y="3689"/>
                  </a:cubicBezTo>
                  <a:cubicBezTo>
                    <a:pt x="13399" y="3664"/>
                    <a:pt x="13475" y="3652"/>
                    <a:pt x="13538" y="3626"/>
                  </a:cubicBezTo>
                  <a:cubicBezTo>
                    <a:pt x="13855" y="3537"/>
                    <a:pt x="14134" y="3436"/>
                    <a:pt x="14388" y="3334"/>
                  </a:cubicBezTo>
                  <a:cubicBezTo>
                    <a:pt x="14464" y="3309"/>
                    <a:pt x="14540" y="3283"/>
                    <a:pt x="14616" y="3246"/>
                  </a:cubicBezTo>
                  <a:cubicBezTo>
                    <a:pt x="14946" y="3106"/>
                    <a:pt x="15224" y="2954"/>
                    <a:pt x="15453" y="2790"/>
                  </a:cubicBezTo>
                  <a:cubicBezTo>
                    <a:pt x="15541" y="2726"/>
                    <a:pt x="15617" y="2663"/>
                    <a:pt x="15681" y="2599"/>
                  </a:cubicBezTo>
                  <a:cubicBezTo>
                    <a:pt x="15960" y="2359"/>
                    <a:pt x="16099" y="2080"/>
                    <a:pt x="16099" y="1801"/>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055;p40">
              <a:extLst>
                <a:ext uri="{FF2B5EF4-FFF2-40B4-BE49-F238E27FC236}">
                  <a16:creationId xmlns:a16="http://schemas.microsoft.com/office/drawing/2014/main" id="{96BDDB4A-3ABB-9C41-9AC8-A7E16464BE55}"/>
                </a:ext>
              </a:extLst>
            </p:cNvPr>
            <p:cNvSpPr/>
            <p:nvPr/>
          </p:nvSpPr>
          <p:spPr>
            <a:xfrm>
              <a:off x="3339275" y="1667650"/>
              <a:ext cx="5425" cy="70375"/>
            </a:xfrm>
            <a:custGeom>
              <a:avLst/>
              <a:gdLst/>
              <a:ahLst/>
              <a:cxnLst/>
              <a:rect l="l" t="t" r="r" b="b"/>
              <a:pathLst>
                <a:path w="217" h="2815" extrusionOk="0">
                  <a:moveTo>
                    <a:pt x="0" y="0"/>
                  </a:moveTo>
                  <a:lnTo>
                    <a:pt x="0" y="2649"/>
                  </a:lnTo>
                  <a:cubicBezTo>
                    <a:pt x="26" y="2674"/>
                    <a:pt x="64" y="2700"/>
                    <a:pt x="102" y="2725"/>
                  </a:cubicBezTo>
                  <a:cubicBezTo>
                    <a:pt x="140" y="2764"/>
                    <a:pt x="178" y="2789"/>
                    <a:pt x="216" y="2814"/>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056;p40">
              <a:extLst>
                <a:ext uri="{FF2B5EF4-FFF2-40B4-BE49-F238E27FC236}">
                  <a16:creationId xmlns:a16="http://schemas.microsoft.com/office/drawing/2014/main" id="{E81B224B-D7E7-CB1C-BAB8-9FB66AC4EC0E}"/>
                </a:ext>
              </a:extLst>
            </p:cNvPr>
            <p:cNvSpPr/>
            <p:nvPr/>
          </p:nvSpPr>
          <p:spPr>
            <a:xfrm>
              <a:off x="3365900" y="1667650"/>
              <a:ext cx="5425" cy="83675"/>
            </a:xfrm>
            <a:custGeom>
              <a:avLst/>
              <a:gdLst/>
              <a:ahLst/>
              <a:cxnLst/>
              <a:rect l="l" t="t" r="r" b="b"/>
              <a:pathLst>
                <a:path w="217" h="3347" extrusionOk="0">
                  <a:moveTo>
                    <a:pt x="0" y="0"/>
                  </a:moveTo>
                  <a:lnTo>
                    <a:pt x="0" y="3257"/>
                  </a:lnTo>
                  <a:cubicBezTo>
                    <a:pt x="76" y="3283"/>
                    <a:pt x="140" y="3308"/>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057;p40">
              <a:extLst>
                <a:ext uri="{FF2B5EF4-FFF2-40B4-BE49-F238E27FC236}">
                  <a16:creationId xmlns:a16="http://schemas.microsoft.com/office/drawing/2014/main" id="{5C471C0B-77A3-7262-DC93-10880F370702}"/>
                </a:ext>
              </a:extLst>
            </p:cNvPr>
            <p:cNvSpPr/>
            <p:nvPr/>
          </p:nvSpPr>
          <p:spPr>
            <a:xfrm>
              <a:off x="3392500" y="1667650"/>
              <a:ext cx="5750" cy="91925"/>
            </a:xfrm>
            <a:custGeom>
              <a:avLst/>
              <a:gdLst/>
              <a:ahLst/>
              <a:cxnLst/>
              <a:rect l="l" t="t" r="r" b="b"/>
              <a:pathLst>
                <a:path w="230" h="3677" extrusionOk="0">
                  <a:moveTo>
                    <a:pt x="1" y="0"/>
                  </a:moveTo>
                  <a:lnTo>
                    <a:pt x="1" y="3626"/>
                  </a:lnTo>
                  <a:cubicBezTo>
                    <a:pt x="26" y="3626"/>
                    <a:pt x="52" y="3638"/>
                    <a:pt x="65" y="3638"/>
                  </a:cubicBezTo>
                  <a:cubicBezTo>
                    <a:pt x="115" y="3651"/>
                    <a:pt x="178" y="3663"/>
                    <a:pt x="229" y="367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058;p40">
              <a:extLst>
                <a:ext uri="{FF2B5EF4-FFF2-40B4-BE49-F238E27FC236}">
                  <a16:creationId xmlns:a16="http://schemas.microsoft.com/office/drawing/2014/main" id="{3492816E-3DBF-107A-3BE2-48E15645E1F9}"/>
                </a:ext>
              </a:extLst>
            </p:cNvPr>
            <p:cNvSpPr/>
            <p:nvPr/>
          </p:nvSpPr>
          <p:spPr>
            <a:xfrm>
              <a:off x="3419125" y="1667325"/>
              <a:ext cx="5725" cy="98250"/>
            </a:xfrm>
            <a:custGeom>
              <a:avLst/>
              <a:gdLst/>
              <a:ahLst/>
              <a:cxnLst/>
              <a:rect l="l" t="t" r="r" b="b"/>
              <a:pathLst>
                <a:path w="229" h="3930" extrusionOk="0">
                  <a:moveTo>
                    <a:pt x="1" y="0"/>
                  </a:moveTo>
                  <a:lnTo>
                    <a:pt x="1" y="3892"/>
                  </a:lnTo>
                  <a:lnTo>
                    <a:pt x="229" y="3930"/>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059;p40">
              <a:extLst>
                <a:ext uri="{FF2B5EF4-FFF2-40B4-BE49-F238E27FC236}">
                  <a16:creationId xmlns:a16="http://schemas.microsoft.com/office/drawing/2014/main" id="{E04FA857-DD6D-9DE1-8B5E-375E512A1BFE}"/>
                </a:ext>
              </a:extLst>
            </p:cNvPr>
            <p:cNvSpPr/>
            <p:nvPr/>
          </p:nvSpPr>
          <p:spPr>
            <a:xfrm>
              <a:off x="3446075" y="1667325"/>
              <a:ext cx="5400" cy="102375"/>
            </a:xfrm>
            <a:custGeom>
              <a:avLst/>
              <a:gdLst/>
              <a:ahLst/>
              <a:cxnLst/>
              <a:rect l="l" t="t" r="r" b="b"/>
              <a:pathLst>
                <a:path w="216" h="4095" extrusionOk="0">
                  <a:moveTo>
                    <a:pt x="1" y="0"/>
                  </a:moveTo>
                  <a:lnTo>
                    <a:pt x="1" y="4070"/>
                  </a:lnTo>
                  <a:cubicBezTo>
                    <a:pt x="77" y="4070"/>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060;p40">
              <a:extLst>
                <a:ext uri="{FF2B5EF4-FFF2-40B4-BE49-F238E27FC236}">
                  <a16:creationId xmlns:a16="http://schemas.microsoft.com/office/drawing/2014/main" id="{8852D962-72DE-716A-AE31-A5FEA8F757E1}"/>
                </a:ext>
              </a:extLst>
            </p:cNvPr>
            <p:cNvSpPr/>
            <p:nvPr/>
          </p:nvSpPr>
          <p:spPr>
            <a:xfrm>
              <a:off x="3472700" y="1667325"/>
              <a:ext cx="5725" cy="105225"/>
            </a:xfrm>
            <a:custGeom>
              <a:avLst/>
              <a:gdLst/>
              <a:ahLst/>
              <a:cxnLst/>
              <a:rect l="l" t="t" r="r" b="b"/>
              <a:pathLst>
                <a:path w="229" h="4209" extrusionOk="0">
                  <a:moveTo>
                    <a:pt x="0" y="0"/>
                  </a:moveTo>
                  <a:lnTo>
                    <a:pt x="0" y="4183"/>
                  </a:lnTo>
                  <a:cubicBezTo>
                    <a:pt x="76" y="4196"/>
                    <a:pt x="152" y="4196"/>
                    <a:pt x="229" y="420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061;p40">
              <a:extLst>
                <a:ext uri="{FF2B5EF4-FFF2-40B4-BE49-F238E27FC236}">
                  <a16:creationId xmlns:a16="http://schemas.microsoft.com/office/drawing/2014/main" id="{1508B654-E4CD-0445-3ED5-B769D5CFF038}"/>
                </a:ext>
              </a:extLst>
            </p:cNvPr>
            <p:cNvSpPr/>
            <p:nvPr/>
          </p:nvSpPr>
          <p:spPr>
            <a:xfrm>
              <a:off x="3499325" y="1667325"/>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062;p40">
              <a:extLst>
                <a:ext uri="{FF2B5EF4-FFF2-40B4-BE49-F238E27FC236}">
                  <a16:creationId xmlns:a16="http://schemas.microsoft.com/office/drawing/2014/main" id="{B773DAAB-02A8-44B2-2DFA-5387A5AA7429}"/>
                </a:ext>
              </a:extLst>
            </p:cNvPr>
            <p:cNvSpPr/>
            <p:nvPr/>
          </p:nvSpPr>
          <p:spPr>
            <a:xfrm>
              <a:off x="3526250" y="1667325"/>
              <a:ext cx="5425" cy="107125"/>
            </a:xfrm>
            <a:custGeom>
              <a:avLst/>
              <a:gdLst/>
              <a:ahLst/>
              <a:cxnLst/>
              <a:rect l="l" t="t" r="r" b="b"/>
              <a:pathLst>
                <a:path w="217" h="4285" extrusionOk="0">
                  <a:moveTo>
                    <a:pt x="0" y="0"/>
                  </a:moveTo>
                  <a:lnTo>
                    <a:pt x="0" y="4285"/>
                  </a:lnTo>
                  <a:lnTo>
                    <a:pt x="216" y="4285"/>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063;p40">
              <a:extLst>
                <a:ext uri="{FF2B5EF4-FFF2-40B4-BE49-F238E27FC236}">
                  <a16:creationId xmlns:a16="http://schemas.microsoft.com/office/drawing/2014/main" id="{84610397-0309-3863-9479-2EC82B8A5BC7}"/>
                </a:ext>
              </a:extLst>
            </p:cNvPr>
            <p:cNvSpPr/>
            <p:nvPr/>
          </p:nvSpPr>
          <p:spPr>
            <a:xfrm>
              <a:off x="3552850" y="1667325"/>
              <a:ext cx="5425" cy="106500"/>
            </a:xfrm>
            <a:custGeom>
              <a:avLst/>
              <a:gdLst/>
              <a:ahLst/>
              <a:cxnLst/>
              <a:rect l="l" t="t" r="r" b="b"/>
              <a:pathLst>
                <a:path w="217" h="4260" extrusionOk="0">
                  <a:moveTo>
                    <a:pt x="1" y="0"/>
                  </a:moveTo>
                  <a:lnTo>
                    <a:pt x="1" y="4259"/>
                  </a:lnTo>
                  <a:cubicBezTo>
                    <a:pt x="77" y="4259"/>
                    <a:pt x="153" y="4259"/>
                    <a:pt x="217" y="4247"/>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064;p40">
              <a:extLst>
                <a:ext uri="{FF2B5EF4-FFF2-40B4-BE49-F238E27FC236}">
                  <a16:creationId xmlns:a16="http://schemas.microsoft.com/office/drawing/2014/main" id="{EC36A1E0-A0E2-D0C6-3B42-7300EA5733DE}"/>
                </a:ext>
              </a:extLst>
            </p:cNvPr>
            <p:cNvSpPr/>
            <p:nvPr/>
          </p:nvSpPr>
          <p:spPr>
            <a:xfrm>
              <a:off x="3579475" y="1667325"/>
              <a:ext cx="5725" cy="104925"/>
            </a:xfrm>
            <a:custGeom>
              <a:avLst/>
              <a:gdLst/>
              <a:ahLst/>
              <a:cxnLst/>
              <a:rect l="l" t="t" r="r" b="b"/>
              <a:pathLst>
                <a:path w="229" h="4197" extrusionOk="0">
                  <a:moveTo>
                    <a:pt x="1" y="0"/>
                  </a:moveTo>
                  <a:lnTo>
                    <a:pt x="1" y="4196"/>
                  </a:lnTo>
                  <a:cubicBezTo>
                    <a:pt x="77" y="4196"/>
                    <a:pt x="153" y="4183"/>
                    <a:pt x="229" y="4183"/>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065;p40">
              <a:extLst>
                <a:ext uri="{FF2B5EF4-FFF2-40B4-BE49-F238E27FC236}">
                  <a16:creationId xmlns:a16="http://schemas.microsoft.com/office/drawing/2014/main" id="{66E3C4AA-5418-1AE3-C202-8E9B19BFCBE3}"/>
                </a:ext>
              </a:extLst>
            </p:cNvPr>
            <p:cNvSpPr/>
            <p:nvPr/>
          </p:nvSpPr>
          <p:spPr>
            <a:xfrm>
              <a:off x="3606100" y="1667325"/>
              <a:ext cx="5725" cy="102050"/>
            </a:xfrm>
            <a:custGeom>
              <a:avLst/>
              <a:gdLst/>
              <a:ahLst/>
              <a:cxnLst/>
              <a:rect l="l" t="t" r="r" b="b"/>
              <a:pathLst>
                <a:path w="229" h="4082" extrusionOk="0">
                  <a:moveTo>
                    <a:pt x="0" y="0"/>
                  </a:moveTo>
                  <a:lnTo>
                    <a:pt x="0" y="4082"/>
                  </a:lnTo>
                  <a:cubicBezTo>
                    <a:pt x="76" y="4070"/>
                    <a:pt x="153" y="4070"/>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066;p40">
              <a:extLst>
                <a:ext uri="{FF2B5EF4-FFF2-40B4-BE49-F238E27FC236}">
                  <a16:creationId xmlns:a16="http://schemas.microsoft.com/office/drawing/2014/main" id="{A20C9947-394C-17CB-4CF7-CAE97CBB0DEC}"/>
                </a:ext>
              </a:extLst>
            </p:cNvPr>
            <p:cNvSpPr/>
            <p:nvPr/>
          </p:nvSpPr>
          <p:spPr>
            <a:xfrm>
              <a:off x="3633050" y="1667000"/>
              <a:ext cx="5400" cy="98275"/>
            </a:xfrm>
            <a:custGeom>
              <a:avLst/>
              <a:gdLst/>
              <a:ahLst/>
              <a:cxnLst/>
              <a:rect l="l" t="t" r="r" b="b"/>
              <a:pathLst>
                <a:path w="216" h="3931" extrusionOk="0">
                  <a:moveTo>
                    <a:pt x="0" y="1"/>
                  </a:moveTo>
                  <a:lnTo>
                    <a:pt x="0" y="3930"/>
                  </a:lnTo>
                  <a:cubicBezTo>
                    <a:pt x="76" y="3917"/>
                    <a:pt x="139" y="3905"/>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067;p40">
              <a:extLst>
                <a:ext uri="{FF2B5EF4-FFF2-40B4-BE49-F238E27FC236}">
                  <a16:creationId xmlns:a16="http://schemas.microsoft.com/office/drawing/2014/main" id="{C41D0F37-8425-1BAB-4E07-FBA94413DB8F}"/>
                </a:ext>
              </a:extLst>
            </p:cNvPr>
            <p:cNvSpPr/>
            <p:nvPr/>
          </p:nvSpPr>
          <p:spPr>
            <a:xfrm>
              <a:off x="3659675" y="1667000"/>
              <a:ext cx="5400" cy="92250"/>
            </a:xfrm>
            <a:custGeom>
              <a:avLst/>
              <a:gdLst/>
              <a:ahLst/>
              <a:cxnLst/>
              <a:rect l="l" t="t" r="r" b="b"/>
              <a:pathLst>
                <a:path w="216" h="3690" extrusionOk="0">
                  <a:moveTo>
                    <a:pt x="0" y="1"/>
                  </a:moveTo>
                  <a:lnTo>
                    <a:pt x="0" y="3689"/>
                  </a:lnTo>
                  <a:cubicBezTo>
                    <a:pt x="76" y="3664"/>
                    <a:pt x="152" y="3652"/>
                    <a:pt x="215" y="3626"/>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068;p40">
              <a:extLst>
                <a:ext uri="{FF2B5EF4-FFF2-40B4-BE49-F238E27FC236}">
                  <a16:creationId xmlns:a16="http://schemas.microsoft.com/office/drawing/2014/main" id="{7FBDF08A-F619-564F-A854-14D7256C4709}"/>
                </a:ext>
              </a:extLst>
            </p:cNvPr>
            <p:cNvSpPr/>
            <p:nvPr/>
          </p:nvSpPr>
          <p:spPr>
            <a:xfrm>
              <a:off x="3686275" y="1667000"/>
              <a:ext cx="5750" cy="83375"/>
            </a:xfrm>
            <a:custGeom>
              <a:avLst/>
              <a:gdLst/>
              <a:ahLst/>
              <a:cxnLst/>
              <a:rect l="l" t="t" r="r" b="b"/>
              <a:pathLst>
                <a:path w="230" h="3335" extrusionOk="0">
                  <a:moveTo>
                    <a:pt x="1" y="1"/>
                  </a:moveTo>
                  <a:lnTo>
                    <a:pt x="1" y="3334"/>
                  </a:lnTo>
                  <a:cubicBezTo>
                    <a:pt x="77" y="3309"/>
                    <a:pt x="153" y="3283"/>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069;p40">
              <a:extLst>
                <a:ext uri="{FF2B5EF4-FFF2-40B4-BE49-F238E27FC236}">
                  <a16:creationId xmlns:a16="http://schemas.microsoft.com/office/drawing/2014/main" id="{3485EE1E-ADA7-A252-0B96-4A2DB3D0CDC6}"/>
                </a:ext>
              </a:extLst>
            </p:cNvPr>
            <p:cNvSpPr/>
            <p:nvPr/>
          </p:nvSpPr>
          <p:spPr>
            <a:xfrm>
              <a:off x="3712900" y="1667000"/>
              <a:ext cx="5725" cy="69750"/>
            </a:xfrm>
            <a:custGeom>
              <a:avLst/>
              <a:gdLst/>
              <a:ahLst/>
              <a:cxnLst/>
              <a:rect l="l" t="t" r="r" b="b"/>
              <a:pathLst>
                <a:path w="229" h="2790" extrusionOk="0">
                  <a:moveTo>
                    <a:pt x="1" y="1"/>
                  </a:moveTo>
                  <a:lnTo>
                    <a:pt x="1" y="2790"/>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070;p40">
              <a:extLst>
                <a:ext uri="{FF2B5EF4-FFF2-40B4-BE49-F238E27FC236}">
                  <a16:creationId xmlns:a16="http://schemas.microsoft.com/office/drawing/2014/main" id="{2192B1F6-9CC2-8FFA-9452-B673DE52E809}"/>
                </a:ext>
              </a:extLst>
            </p:cNvPr>
            <p:cNvSpPr/>
            <p:nvPr/>
          </p:nvSpPr>
          <p:spPr>
            <a:xfrm>
              <a:off x="3326925" y="1610275"/>
              <a:ext cx="402150" cy="114425"/>
            </a:xfrm>
            <a:custGeom>
              <a:avLst/>
              <a:gdLst/>
              <a:ahLst/>
              <a:cxnLst/>
              <a:rect l="l" t="t" r="r" b="b"/>
              <a:pathLst>
                <a:path w="16086" h="4577" extrusionOk="0">
                  <a:moveTo>
                    <a:pt x="8037" y="0"/>
                  </a:moveTo>
                  <a:cubicBezTo>
                    <a:pt x="3702" y="0"/>
                    <a:pt x="153" y="989"/>
                    <a:pt x="1" y="2206"/>
                  </a:cubicBezTo>
                  <a:lnTo>
                    <a:pt x="1" y="2295"/>
                  </a:lnTo>
                  <a:cubicBezTo>
                    <a:pt x="1" y="2599"/>
                    <a:pt x="215" y="2891"/>
                    <a:pt x="609" y="3169"/>
                  </a:cubicBezTo>
                  <a:cubicBezTo>
                    <a:pt x="672" y="3208"/>
                    <a:pt x="736" y="3259"/>
                    <a:pt x="812" y="3296"/>
                  </a:cubicBezTo>
                  <a:cubicBezTo>
                    <a:pt x="1192" y="3512"/>
                    <a:pt x="1686" y="3715"/>
                    <a:pt x="2282" y="3879"/>
                  </a:cubicBezTo>
                  <a:cubicBezTo>
                    <a:pt x="2409" y="3930"/>
                    <a:pt x="2548" y="3968"/>
                    <a:pt x="2700" y="3994"/>
                  </a:cubicBezTo>
                  <a:cubicBezTo>
                    <a:pt x="3169" y="4121"/>
                    <a:pt x="3689" y="4222"/>
                    <a:pt x="4246" y="4310"/>
                  </a:cubicBezTo>
                  <a:cubicBezTo>
                    <a:pt x="4880" y="4399"/>
                    <a:pt x="5565" y="4476"/>
                    <a:pt x="6275" y="4526"/>
                  </a:cubicBezTo>
                  <a:cubicBezTo>
                    <a:pt x="6845" y="4552"/>
                    <a:pt x="7429" y="4577"/>
                    <a:pt x="8037" y="4577"/>
                  </a:cubicBezTo>
                  <a:cubicBezTo>
                    <a:pt x="12486" y="4577"/>
                    <a:pt x="16086" y="3550"/>
                    <a:pt x="16086" y="2295"/>
                  </a:cubicBezTo>
                  <a:lnTo>
                    <a:pt x="16086" y="2206"/>
                  </a:lnTo>
                  <a:cubicBezTo>
                    <a:pt x="16060" y="2054"/>
                    <a:pt x="15997" y="1915"/>
                    <a:pt x="15883" y="1775"/>
                  </a:cubicBezTo>
                  <a:cubicBezTo>
                    <a:pt x="15719" y="1572"/>
                    <a:pt x="15477" y="1395"/>
                    <a:pt x="15161" y="1217"/>
                  </a:cubicBezTo>
                  <a:cubicBezTo>
                    <a:pt x="14843" y="1053"/>
                    <a:pt x="14463" y="901"/>
                    <a:pt x="14032" y="761"/>
                  </a:cubicBezTo>
                  <a:cubicBezTo>
                    <a:pt x="13905" y="723"/>
                    <a:pt x="13779" y="685"/>
                    <a:pt x="13640" y="647"/>
                  </a:cubicBezTo>
                  <a:cubicBezTo>
                    <a:pt x="13043" y="482"/>
                    <a:pt x="12359" y="343"/>
                    <a:pt x="11598" y="242"/>
                  </a:cubicBezTo>
                  <a:cubicBezTo>
                    <a:pt x="11421" y="216"/>
                    <a:pt x="11243" y="191"/>
                    <a:pt x="11066" y="178"/>
                  </a:cubicBezTo>
                  <a:cubicBezTo>
                    <a:pt x="10128" y="64"/>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071;p40">
              <a:extLst>
                <a:ext uri="{FF2B5EF4-FFF2-40B4-BE49-F238E27FC236}">
                  <a16:creationId xmlns:a16="http://schemas.microsoft.com/office/drawing/2014/main" id="{478E4A6B-53E2-4247-4975-B48F7D420DCC}"/>
                </a:ext>
              </a:extLst>
            </p:cNvPr>
            <p:cNvSpPr/>
            <p:nvPr/>
          </p:nvSpPr>
          <p:spPr>
            <a:xfrm>
              <a:off x="3433075" y="1709475"/>
              <a:ext cx="86225" cy="13975"/>
            </a:xfrm>
            <a:custGeom>
              <a:avLst/>
              <a:gdLst/>
              <a:ahLst/>
              <a:cxnLst/>
              <a:rect l="l" t="t" r="r" b="b"/>
              <a:pathLst>
                <a:path w="3449" h="559" extrusionOk="0">
                  <a:moveTo>
                    <a:pt x="0" y="0"/>
                  </a:moveTo>
                  <a:lnTo>
                    <a:pt x="0" y="558"/>
                  </a:lnTo>
                  <a:lnTo>
                    <a:pt x="3448" y="558"/>
                  </a:lnTo>
                  <a:lnTo>
                    <a:pt x="3448"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072;p40">
              <a:extLst>
                <a:ext uri="{FF2B5EF4-FFF2-40B4-BE49-F238E27FC236}">
                  <a16:creationId xmlns:a16="http://schemas.microsoft.com/office/drawing/2014/main" id="{5179CB02-6D62-5A65-C650-450A207E1543}"/>
                </a:ext>
              </a:extLst>
            </p:cNvPr>
            <p:cNvSpPr/>
            <p:nvPr/>
          </p:nvSpPr>
          <p:spPr>
            <a:xfrm>
              <a:off x="3342125" y="1680325"/>
              <a:ext cx="35825" cy="12375"/>
            </a:xfrm>
            <a:custGeom>
              <a:avLst/>
              <a:gdLst/>
              <a:ahLst/>
              <a:cxnLst/>
              <a:rect l="l" t="t" r="r" b="b"/>
              <a:pathLst>
                <a:path w="1433" h="495" extrusionOk="0">
                  <a:moveTo>
                    <a:pt x="1255" y="0"/>
                  </a:moveTo>
                  <a:lnTo>
                    <a:pt x="1" y="367"/>
                  </a:lnTo>
                  <a:cubicBezTo>
                    <a:pt x="64" y="406"/>
                    <a:pt x="128" y="457"/>
                    <a:pt x="204" y="494"/>
                  </a:cubicBezTo>
                  <a:lnTo>
                    <a:pt x="1433" y="139"/>
                  </a:lnTo>
                  <a:cubicBezTo>
                    <a:pt x="1370" y="102"/>
                    <a:pt x="1306" y="51"/>
                    <a:pt x="1255"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073;p40">
              <a:extLst>
                <a:ext uri="{FF2B5EF4-FFF2-40B4-BE49-F238E27FC236}">
                  <a16:creationId xmlns:a16="http://schemas.microsoft.com/office/drawing/2014/main" id="{8892A3EE-7140-A4ED-748D-326AC54FF0CD}"/>
                </a:ext>
              </a:extLst>
            </p:cNvPr>
            <p:cNvSpPr/>
            <p:nvPr/>
          </p:nvSpPr>
          <p:spPr>
            <a:xfrm>
              <a:off x="3383975" y="1699325"/>
              <a:ext cx="38975" cy="10800"/>
            </a:xfrm>
            <a:custGeom>
              <a:avLst/>
              <a:gdLst/>
              <a:ahLst/>
              <a:cxnLst/>
              <a:rect l="l" t="t" r="r" b="b"/>
              <a:pathLst>
                <a:path w="1559" h="432" extrusionOk="0">
                  <a:moveTo>
                    <a:pt x="1141" y="1"/>
                  </a:moveTo>
                  <a:lnTo>
                    <a:pt x="0" y="317"/>
                  </a:lnTo>
                  <a:cubicBezTo>
                    <a:pt x="127" y="368"/>
                    <a:pt x="266" y="406"/>
                    <a:pt x="418" y="432"/>
                  </a:cubicBezTo>
                  <a:lnTo>
                    <a:pt x="1559" y="114"/>
                  </a:lnTo>
                  <a:lnTo>
                    <a:pt x="1255" y="38"/>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074;p40">
              <a:extLst>
                <a:ext uri="{FF2B5EF4-FFF2-40B4-BE49-F238E27FC236}">
                  <a16:creationId xmlns:a16="http://schemas.microsoft.com/office/drawing/2014/main" id="{E6DB5124-294F-4446-BA23-EAD2479E7866}"/>
                </a:ext>
              </a:extLst>
            </p:cNvPr>
            <p:cNvSpPr/>
            <p:nvPr/>
          </p:nvSpPr>
          <p:spPr>
            <a:xfrm>
              <a:off x="3367150" y="1622000"/>
              <a:ext cx="321700" cy="91300"/>
            </a:xfrm>
            <a:custGeom>
              <a:avLst/>
              <a:gdLst/>
              <a:ahLst/>
              <a:cxnLst/>
              <a:rect l="l" t="t" r="r" b="b"/>
              <a:pathLst>
                <a:path w="12868" h="3652" extrusionOk="0">
                  <a:moveTo>
                    <a:pt x="6428" y="1"/>
                  </a:moveTo>
                  <a:cubicBezTo>
                    <a:pt x="2891" y="1"/>
                    <a:pt x="1" y="812"/>
                    <a:pt x="1" y="1826"/>
                  </a:cubicBezTo>
                  <a:lnTo>
                    <a:pt x="1" y="1902"/>
                  </a:lnTo>
                  <a:cubicBezTo>
                    <a:pt x="166" y="2878"/>
                    <a:pt x="2980" y="3652"/>
                    <a:pt x="6428" y="3652"/>
                  </a:cubicBezTo>
                  <a:cubicBezTo>
                    <a:pt x="9876" y="3652"/>
                    <a:pt x="12702" y="2878"/>
                    <a:pt x="12854" y="1902"/>
                  </a:cubicBezTo>
                  <a:cubicBezTo>
                    <a:pt x="12867" y="1877"/>
                    <a:pt x="12867" y="1852"/>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075;p40">
              <a:extLst>
                <a:ext uri="{FF2B5EF4-FFF2-40B4-BE49-F238E27FC236}">
                  <a16:creationId xmlns:a16="http://schemas.microsoft.com/office/drawing/2014/main" id="{4166BF6E-AA90-1B03-431C-31648AC8F081}"/>
                </a:ext>
              </a:extLst>
            </p:cNvPr>
            <p:cNvSpPr/>
            <p:nvPr/>
          </p:nvSpPr>
          <p:spPr>
            <a:xfrm>
              <a:off x="3367150" y="1626125"/>
              <a:ext cx="321375" cy="87175"/>
            </a:xfrm>
            <a:custGeom>
              <a:avLst/>
              <a:gdLst/>
              <a:ahLst/>
              <a:cxnLst/>
              <a:rect l="l" t="t" r="r" b="b"/>
              <a:pathLst>
                <a:path w="12855" h="3487" extrusionOk="0">
                  <a:moveTo>
                    <a:pt x="6428" y="0"/>
                  </a:moveTo>
                  <a:cubicBezTo>
                    <a:pt x="2980" y="0"/>
                    <a:pt x="166" y="774"/>
                    <a:pt x="1" y="1737"/>
                  </a:cubicBezTo>
                  <a:cubicBezTo>
                    <a:pt x="26" y="1889"/>
                    <a:pt x="115" y="2016"/>
                    <a:pt x="242" y="2155"/>
                  </a:cubicBezTo>
                  <a:cubicBezTo>
                    <a:pt x="293" y="2206"/>
                    <a:pt x="369" y="2270"/>
                    <a:pt x="445" y="2320"/>
                  </a:cubicBezTo>
                  <a:cubicBezTo>
                    <a:pt x="749" y="2549"/>
                    <a:pt x="1206" y="2751"/>
                    <a:pt x="1789" y="2916"/>
                  </a:cubicBezTo>
                  <a:cubicBezTo>
                    <a:pt x="1915" y="2954"/>
                    <a:pt x="2042" y="2992"/>
                    <a:pt x="2181" y="3030"/>
                  </a:cubicBezTo>
                  <a:cubicBezTo>
                    <a:pt x="2727" y="3157"/>
                    <a:pt x="3347" y="3271"/>
                    <a:pt x="4020" y="3347"/>
                  </a:cubicBezTo>
                  <a:cubicBezTo>
                    <a:pt x="4704" y="3423"/>
                    <a:pt x="5439" y="3473"/>
                    <a:pt x="6200" y="3487"/>
                  </a:cubicBezTo>
                  <a:lnTo>
                    <a:pt x="6428" y="3487"/>
                  </a:lnTo>
                  <a:cubicBezTo>
                    <a:pt x="9876" y="3487"/>
                    <a:pt x="12702" y="2713"/>
                    <a:pt x="12854" y="1737"/>
                  </a:cubicBezTo>
                  <a:cubicBezTo>
                    <a:pt x="12854" y="1699"/>
                    <a:pt x="12842" y="1648"/>
                    <a:pt x="12817" y="1597"/>
                  </a:cubicBezTo>
                  <a:cubicBezTo>
                    <a:pt x="12727" y="1395"/>
                    <a:pt x="12525" y="1205"/>
                    <a:pt x="12208" y="1027"/>
                  </a:cubicBezTo>
                  <a:cubicBezTo>
                    <a:pt x="11891" y="837"/>
                    <a:pt x="11473" y="673"/>
                    <a:pt x="10966" y="533"/>
                  </a:cubicBezTo>
                  <a:cubicBezTo>
                    <a:pt x="10839" y="495"/>
                    <a:pt x="10699" y="457"/>
                    <a:pt x="10560" y="431"/>
                  </a:cubicBezTo>
                  <a:cubicBezTo>
                    <a:pt x="9913" y="267"/>
                    <a:pt x="9153" y="152"/>
                    <a:pt x="8329" y="76"/>
                  </a:cubicBezTo>
                  <a:cubicBezTo>
                    <a:pt x="8127" y="64"/>
                    <a:pt x="7924" y="51"/>
                    <a:pt x="7708" y="39"/>
                  </a:cubicBezTo>
                  <a:cubicBezTo>
                    <a:pt x="7290" y="13"/>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076;p40">
              <a:extLst>
                <a:ext uri="{FF2B5EF4-FFF2-40B4-BE49-F238E27FC236}">
                  <a16:creationId xmlns:a16="http://schemas.microsoft.com/office/drawing/2014/main" id="{F3ED47CC-2A19-364C-D6C9-D4CC274ED5CB}"/>
                </a:ext>
              </a:extLst>
            </p:cNvPr>
            <p:cNvSpPr/>
            <p:nvPr/>
          </p:nvSpPr>
          <p:spPr>
            <a:xfrm>
              <a:off x="3467625" y="1702175"/>
              <a:ext cx="88125" cy="11125"/>
            </a:xfrm>
            <a:custGeom>
              <a:avLst/>
              <a:gdLst/>
              <a:ahLst/>
              <a:cxnLst/>
              <a:rect l="l" t="t" r="r" b="b"/>
              <a:pathLst>
                <a:path w="3525" h="445" extrusionOk="0">
                  <a:moveTo>
                    <a:pt x="1078" y="0"/>
                  </a:moveTo>
                  <a:lnTo>
                    <a:pt x="1" y="305"/>
                  </a:lnTo>
                  <a:cubicBezTo>
                    <a:pt x="685" y="381"/>
                    <a:pt x="1420" y="431"/>
                    <a:pt x="2181" y="445"/>
                  </a:cubicBezTo>
                  <a:lnTo>
                    <a:pt x="3524" y="64"/>
                  </a:lnTo>
                  <a:lnTo>
                    <a:pt x="2840" y="64"/>
                  </a:lnTo>
                  <a:cubicBezTo>
                    <a:pt x="2561" y="64"/>
                    <a:pt x="2282" y="64"/>
                    <a:pt x="2003" y="51"/>
                  </a:cubicBezTo>
                  <a:cubicBezTo>
                    <a:pt x="1927" y="51"/>
                    <a:pt x="1851" y="39"/>
                    <a:pt x="1775" y="39"/>
                  </a:cubicBezTo>
                  <a:cubicBezTo>
                    <a:pt x="1559" y="39"/>
                    <a:pt x="1356" y="26"/>
                    <a:pt x="1154"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077;p40">
              <a:extLst>
                <a:ext uri="{FF2B5EF4-FFF2-40B4-BE49-F238E27FC236}">
                  <a16:creationId xmlns:a16="http://schemas.microsoft.com/office/drawing/2014/main" id="{75972329-D7FB-1FE0-0D21-468ED79435B8}"/>
                </a:ext>
              </a:extLst>
            </p:cNvPr>
            <p:cNvSpPr/>
            <p:nvPr/>
          </p:nvSpPr>
          <p:spPr>
            <a:xfrm>
              <a:off x="3373200" y="1678425"/>
              <a:ext cx="13325" cy="5725"/>
            </a:xfrm>
            <a:custGeom>
              <a:avLst/>
              <a:gdLst/>
              <a:ahLst/>
              <a:cxnLst/>
              <a:rect l="l" t="t" r="r" b="b"/>
              <a:pathLst>
                <a:path w="533" h="229" extrusionOk="0">
                  <a:moveTo>
                    <a:pt x="215" y="0"/>
                  </a:moveTo>
                  <a:lnTo>
                    <a:pt x="0" y="63"/>
                  </a:lnTo>
                  <a:cubicBezTo>
                    <a:pt x="51" y="114"/>
                    <a:pt x="127" y="178"/>
                    <a:pt x="203" y="228"/>
                  </a:cubicBezTo>
                  <a:lnTo>
                    <a:pt x="533" y="127"/>
                  </a:lnTo>
                  <a:cubicBezTo>
                    <a:pt x="507" y="114"/>
                    <a:pt x="469" y="102"/>
                    <a:pt x="431" y="88"/>
                  </a:cubicBezTo>
                  <a:cubicBezTo>
                    <a:pt x="355" y="63"/>
                    <a:pt x="279" y="38"/>
                    <a:pt x="21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078;p40">
              <a:extLst>
                <a:ext uri="{FF2B5EF4-FFF2-40B4-BE49-F238E27FC236}">
                  <a16:creationId xmlns:a16="http://schemas.microsoft.com/office/drawing/2014/main" id="{D930432A-0E18-AD4A-43E2-4F72001606B7}"/>
                </a:ext>
              </a:extLst>
            </p:cNvPr>
            <p:cNvSpPr/>
            <p:nvPr/>
          </p:nvSpPr>
          <p:spPr>
            <a:xfrm>
              <a:off x="3411850" y="1693625"/>
              <a:ext cx="30450" cy="8275"/>
            </a:xfrm>
            <a:custGeom>
              <a:avLst/>
              <a:gdLst/>
              <a:ahLst/>
              <a:cxnLst/>
              <a:rect l="l" t="t" r="r" b="b"/>
              <a:pathLst>
                <a:path w="1218" h="331" extrusionOk="0">
                  <a:moveTo>
                    <a:pt x="748" y="1"/>
                  </a:moveTo>
                  <a:lnTo>
                    <a:pt x="1" y="216"/>
                  </a:lnTo>
                  <a:cubicBezTo>
                    <a:pt x="127" y="254"/>
                    <a:pt x="254" y="292"/>
                    <a:pt x="393" y="330"/>
                  </a:cubicBezTo>
                  <a:lnTo>
                    <a:pt x="1218" y="89"/>
                  </a:lnTo>
                  <a:cubicBezTo>
                    <a:pt x="1154" y="77"/>
                    <a:pt x="1091" y="64"/>
                    <a:pt x="1027" y="64"/>
                  </a:cubicBezTo>
                  <a:cubicBezTo>
                    <a:pt x="951" y="38"/>
                    <a:pt x="875" y="26"/>
                    <a:pt x="799" y="13"/>
                  </a:cubicBezTo>
                  <a:cubicBezTo>
                    <a:pt x="787" y="13"/>
                    <a:pt x="773" y="13"/>
                    <a:pt x="748"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079;p40">
              <a:extLst>
                <a:ext uri="{FF2B5EF4-FFF2-40B4-BE49-F238E27FC236}">
                  <a16:creationId xmlns:a16="http://schemas.microsoft.com/office/drawing/2014/main" id="{6622A310-BAD4-B6EB-0FF5-0379A7E4E6E8}"/>
                </a:ext>
              </a:extLst>
            </p:cNvPr>
            <p:cNvSpPr/>
            <p:nvPr/>
          </p:nvSpPr>
          <p:spPr>
            <a:xfrm>
              <a:off x="3454625" y="1636900"/>
              <a:ext cx="151825" cy="64025"/>
            </a:xfrm>
            <a:custGeom>
              <a:avLst/>
              <a:gdLst/>
              <a:ahLst/>
              <a:cxnLst/>
              <a:rect l="l" t="t" r="r" b="b"/>
              <a:pathLst>
                <a:path w="6073" h="2561" extrusionOk="0">
                  <a:moveTo>
                    <a:pt x="2473" y="0"/>
                  </a:moveTo>
                  <a:lnTo>
                    <a:pt x="2473" y="292"/>
                  </a:lnTo>
                  <a:cubicBezTo>
                    <a:pt x="888" y="355"/>
                    <a:pt x="102" y="622"/>
                    <a:pt x="102" y="926"/>
                  </a:cubicBezTo>
                  <a:cubicBezTo>
                    <a:pt x="102" y="1636"/>
                    <a:pt x="3828" y="1445"/>
                    <a:pt x="3828" y="1687"/>
                  </a:cubicBezTo>
                  <a:cubicBezTo>
                    <a:pt x="3828" y="1749"/>
                    <a:pt x="3600" y="1788"/>
                    <a:pt x="2954" y="1788"/>
                  </a:cubicBezTo>
                  <a:cubicBezTo>
                    <a:pt x="2206" y="1788"/>
                    <a:pt x="1369" y="1724"/>
                    <a:pt x="723" y="1611"/>
                  </a:cubicBezTo>
                  <a:lnTo>
                    <a:pt x="0" y="2079"/>
                  </a:lnTo>
                  <a:cubicBezTo>
                    <a:pt x="571" y="2180"/>
                    <a:pt x="1509" y="2256"/>
                    <a:pt x="2473" y="2282"/>
                  </a:cubicBezTo>
                  <a:lnTo>
                    <a:pt x="2473" y="2561"/>
                  </a:lnTo>
                  <a:lnTo>
                    <a:pt x="3828" y="2561"/>
                  </a:lnTo>
                  <a:lnTo>
                    <a:pt x="3828" y="2256"/>
                  </a:lnTo>
                  <a:cubicBezTo>
                    <a:pt x="5324" y="2194"/>
                    <a:pt x="6073" y="1927"/>
                    <a:pt x="6073" y="1636"/>
                  </a:cubicBezTo>
                  <a:cubicBezTo>
                    <a:pt x="6073" y="926"/>
                    <a:pt x="2346" y="1129"/>
                    <a:pt x="2346" y="888"/>
                  </a:cubicBezTo>
                  <a:cubicBezTo>
                    <a:pt x="2346" y="825"/>
                    <a:pt x="2561" y="774"/>
                    <a:pt x="3220" y="774"/>
                  </a:cubicBezTo>
                  <a:cubicBezTo>
                    <a:pt x="3803" y="774"/>
                    <a:pt x="4437" y="825"/>
                    <a:pt x="5096" y="913"/>
                  </a:cubicBezTo>
                  <a:lnTo>
                    <a:pt x="5781" y="444"/>
                  </a:lnTo>
                  <a:cubicBezTo>
                    <a:pt x="5236" y="355"/>
                    <a:pt x="4538" y="304"/>
                    <a:pt x="3828" y="292"/>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080;p40">
              <a:extLst>
                <a:ext uri="{FF2B5EF4-FFF2-40B4-BE49-F238E27FC236}">
                  <a16:creationId xmlns:a16="http://schemas.microsoft.com/office/drawing/2014/main" id="{6A801BD7-96EB-D39A-98E8-9F9543375E7B}"/>
                </a:ext>
              </a:extLst>
            </p:cNvPr>
            <p:cNvSpPr/>
            <p:nvPr/>
          </p:nvSpPr>
          <p:spPr>
            <a:xfrm>
              <a:off x="3453675" y="1634350"/>
              <a:ext cx="151825" cy="64050"/>
            </a:xfrm>
            <a:custGeom>
              <a:avLst/>
              <a:gdLst/>
              <a:ahLst/>
              <a:cxnLst/>
              <a:rect l="l" t="t" r="r" b="b"/>
              <a:pathLst>
                <a:path w="6073" h="2562" extrusionOk="0">
                  <a:moveTo>
                    <a:pt x="2472" y="1"/>
                  </a:moveTo>
                  <a:lnTo>
                    <a:pt x="2472" y="293"/>
                  </a:lnTo>
                  <a:cubicBezTo>
                    <a:pt x="888" y="356"/>
                    <a:pt x="102" y="622"/>
                    <a:pt x="102" y="927"/>
                  </a:cubicBezTo>
                  <a:cubicBezTo>
                    <a:pt x="102" y="1636"/>
                    <a:pt x="3829" y="1446"/>
                    <a:pt x="3829" y="1687"/>
                  </a:cubicBezTo>
                  <a:cubicBezTo>
                    <a:pt x="3829" y="1750"/>
                    <a:pt x="3601" y="1789"/>
                    <a:pt x="2954" y="1789"/>
                  </a:cubicBezTo>
                  <a:cubicBezTo>
                    <a:pt x="2206" y="1789"/>
                    <a:pt x="1357" y="1725"/>
                    <a:pt x="723" y="1611"/>
                  </a:cubicBezTo>
                  <a:lnTo>
                    <a:pt x="1" y="2080"/>
                  </a:lnTo>
                  <a:cubicBezTo>
                    <a:pt x="571" y="2181"/>
                    <a:pt x="1509" y="2257"/>
                    <a:pt x="2472" y="2282"/>
                  </a:cubicBezTo>
                  <a:lnTo>
                    <a:pt x="2472" y="2561"/>
                  </a:lnTo>
                  <a:lnTo>
                    <a:pt x="3829" y="2561"/>
                  </a:lnTo>
                  <a:lnTo>
                    <a:pt x="3829" y="2257"/>
                  </a:lnTo>
                  <a:cubicBezTo>
                    <a:pt x="5325" y="2194"/>
                    <a:pt x="6072" y="1928"/>
                    <a:pt x="6072" y="1636"/>
                  </a:cubicBezTo>
                  <a:cubicBezTo>
                    <a:pt x="6072" y="927"/>
                    <a:pt x="2345" y="1129"/>
                    <a:pt x="2345" y="888"/>
                  </a:cubicBezTo>
                  <a:cubicBezTo>
                    <a:pt x="2345" y="825"/>
                    <a:pt x="2561" y="775"/>
                    <a:pt x="3220" y="775"/>
                  </a:cubicBezTo>
                  <a:cubicBezTo>
                    <a:pt x="3804" y="775"/>
                    <a:pt x="4437" y="825"/>
                    <a:pt x="5097" y="913"/>
                  </a:cubicBezTo>
                  <a:lnTo>
                    <a:pt x="5781" y="445"/>
                  </a:lnTo>
                  <a:cubicBezTo>
                    <a:pt x="5235" y="356"/>
                    <a:pt x="4539" y="305"/>
                    <a:pt x="3829" y="293"/>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081;p40">
              <a:extLst>
                <a:ext uri="{FF2B5EF4-FFF2-40B4-BE49-F238E27FC236}">
                  <a16:creationId xmlns:a16="http://schemas.microsoft.com/office/drawing/2014/main" id="{6D6C7E06-9C13-BF70-95AB-64C0DD48DDEC}"/>
                </a:ext>
              </a:extLst>
            </p:cNvPr>
            <p:cNvSpPr/>
            <p:nvPr/>
          </p:nvSpPr>
          <p:spPr>
            <a:xfrm>
              <a:off x="3339275" y="1596650"/>
              <a:ext cx="402475" cy="107150"/>
            </a:xfrm>
            <a:custGeom>
              <a:avLst/>
              <a:gdLst/>
              <a:ahLst/>
              <a:cxnLst/>
              <a:rect l="l" t="t" r="r" b="b"/>
              <a:pathLst>
                <a:path w="16099" h="4286" extrusionOk="0">
                  <a:moveTo>
                    <a:pt x="8202" y="1"/>
                  </a:moveTo>
                  <a:lnTo>
                    <a:pt x="7974" y="13"/>
                  </a:lnTo>
                  <a:lnTo>
                    <a:pt x="0" y="13"/>
                  </a:lnTo>
                  <a:lnTo>
                    <a:pt x="0" y="1737"/>
                  </a:lnTo>
                  <a:lnTo>
                    <a:pt x="0" y="1801"/>
                  </a:lnTo>
                  <a:cubicBezTo>
                    <a:pt x="0" y="2105"/>
                    <a:pt x="178" y="2396"/>
                    <a:pt x="507" y="2663"/>
                  </a:cubicBezTo>
                  <a:cubicBezTo>
                    <a:pt x="533" y="2688"/>
                    <a:pt x="571" y="2726"/>
                    <a:pt x="609" y="2751"/>
                  </a:cubicBezTo>
                  <a:lnTo>
                    <a:pt x="723" y="2827"/>
                  </a:lnTo>
                  <a:cubicBezTo>
                    <a:pt x="761" y="2852"/>
                    <a:pt x="786" y="2878"/>
                    <a:pt x="825" y="2891"/>
                  </a:cubicBezTo>
                  <a:cubicBezTo>
                    <a:pt x="1028" y="3030"/>
                    <a:pt x="1281" y="3157"/>
                    <a:pt x="1572" y="3271"/>
                  </a:cubicBezTo>
                  <a:cubicBezTo>
                    <a:pt x="1636" y="3309"/>
                    <a:pt x="1712" y="3334"/>
                    <a:pt x="1788" y="3359"/>
                  </a:cubicBezTo>
                  <a:cubicBezTo>
                    <a:pt x="1952" y="3423"/>
                    <a:pt x="2118" y="3486"/>
                    <a:pt x="2282" y="3537"/>
                  </a:cubicBezTo>
                  <a:cubicBezTo>
                    <a:pt x="2397" y="3575"/>
                    <a:pt x="2523" y="3613"/>
                    <a:pt x="2637" y="3638"/>
                  </a:cubicBezTo>
                  <a:cubicBezTo>
                    <a:pt x="2662" y="3652"/>
                    <a:pt x="2688" y="3652"/>
                    <a:pt x="2701" y="3664"/>
                  </a:cubicBezTo>
                  <a:cubicBezTo>
                    <a:pt x="2752" y="3677"/>
                    <a:pt x="2802" y="3689"/>
                    <a:pt x="2865" y="3702"/>
                  </a:cubicBezTo>
                  <a:cubicBezTo>
                    <a:pt x="3132" y="3765"/>
                    <a:pt x="3411" y="3841"/>
                    <a:pt x="3702" y="3892"/>
                  </a:cubicBezTo>
                  <a:cubicBezTo>
                    <a:pt x="3778" y="3905"/>
                    <a:pt x="3854" y="3917"/>
                    <a:pt x="3930" y="3943"/>
                  </a:cubicBezTo>
                  <a:cubicBezTo>
                    <a:pt x="4044" y="3956"/>
                    <a:pt x="4146" y="3981"/>
                    <a:pt x="4259" y="3993"/>
                  </a:cubicBezTo>
                  <a:cubicBezTo>
                    <a:pt x="4425" y="4019"/>
                    <a:pt x="4602" y="4044"/>
                    <a:pt x="4780" y="4069"/>
                  </a:cubicBezTo>
                  <a:cubicBezTo>
                    <a:pt x="4843" y="4082"/>
                    <a:pt x="4919" y="4095"/>
                    <a:pt x="4995" y="4108"/>
                  </a:cubicBezTo>
                  <a:cubicBezTo>
                    <a:pt x="5273" y="4133"/>
                    <a:pt x="5552" y="4171"/>
                    <a:pt x="5844" y="4196"/>
                  </a:cubicBezTo>
                  <a:cubicBezTo>
                    <a:pt x="5920" y="4196"/>
                    <a:pt x="5997" y="4209"/>
                    <a:pt x="6059" y="4209"/>
                  </a:cubicBezTo>
                  <a:cubicBezTo>
                    <a:pt x="6135" y="4221"/>
                    <a:pt x="6212" y="4221"/>
                    <a:pt x="6288" y="4221"/>
                  </a:cubicBezTo>
                  <a:cubicBezTo>
                    <a:pt x="6490" y="4247"/>
                    <a:pt x="6693" y="4260"/>
                    <a:pt x="6909" y="4260"/>
                  </a:cubicBezTo>
                  <a:cubicBezTo>
                    <a:pt x="6985" y="4260"/>
                    <a:pt x="7061" y="4272"/>
                    <a:pt x="7137" y="4272"/>
                  </a:cubicBezTo>
                  <a:cubicBezTo>
                    <a:pt x="7416" y="4285"/>
                    <a:pt x="7695" y="4285"/>
                    <a:pt x="7974" y="4285"/>
                  </a:cubicBezTo>
                  <a:lnTo>
                    <a:pt x="8202" y="4285"/>
                  </a:lnTo>
                  <a:cubicBezTo>
                    <a:pt x="8493" y="4285"/>
                    <a:pt x="8772" y="4285"/>
                    <a:pt x="9051" y="4272"/>
                  </a:cubicBezTo>
                  <a:cubicBezTo>
                    <a:pt x="9127" y="4260"/>
                    <a:pt x="9191" y="4260"/>
                    <a:pt x="9267" y="4260"/>
                  </a:cubicBezTo>
                  <a:cubicBezTo>
                    <a:pt x="9558" y="4247"/>
                    <a:pt x="9837" y="4221"/>
                    <a:pt x="10116" y="4209"/>
                  </a:cubicBezTo>
                  <a:cubicBezTo>
                    <a:pt x="10192" y="4196"/>
                    <a:pt x="10268" y="4196"/>
                    <a:pt x="10344" y="4184"/>
                  </a:cubicBezTo>
                  <a:cubicBezTo>
                    <a:pt x="10623" y="4159"/>
                    <a:pt x="10915" y="4133"/>
                    <a:pt x="11180" y="4095"/>
                  </a:cubicBezTo>
                  <a:lnTo>
                    <a:pt x="11409" y="4057"/>
                  </a:lnTo>
                  <a:cubicBezTo>
                    <a:pt x="11701" y="4019"/>
                    <a:pt x="11980" y="3968"/>
                    <a:pt x="12258" y="3917"/>
                  </a:cubicBezTo>
                  <a:cubicBezTo>
                    <a:pt x="12321" y="3905"/>
                    <a:pt x="12397" y="3892"/>
                    <a:pt x="12473" y="3880"/>
                  </a:cubicBezTo>
                  <a:cubicBezTo>
                    <a:pt x="12765" y="3816"/>
                    <a:pt x="13056" y="3753"/>
                    <a:pt x="13323" y="3677"/>
                  </a:cubicBezTo>
                  <a:cubicBezTo>
                    <a:pt x="13399" y="3664"/>
                    <a:pt x="13475" y="3638"/>
                    <a:pt x="13538" y="3613"/>
                  </a:cubicBezTo>
                  <a:cubicBezTo>
                    <a:pt x="13842" y="3537"/>
                    <a:pt x="14134" y="3436"/>
                    <a:pt x="14388" y="3334"/>
                  </a:cubicBezTo>
                  <a:cubicBezTo>
                    <a:pt x="14464" y="3309"/>
                    <a:pt x="14540" y="3271"/>
                    <a:pt x="14616" y="3246"/>
                  </a:cubicBezTo>
                  <a:cubicBezTo>
                    <a:pt x="14946" y="3094"/>
                    <a:pt x="15225" y="2942"/>
                    <a:pt x="15453" y="2776"/>
                  </a:cubicBezTo>
                  <a:cubicBezTo>
                    <a:pt x="15541" y="2726"/>
                    <a:pt x="15617" y="2663"/>
                    <a:pt x="15681" y="2599"/>
                  </a:cubicBezTo>
                  <a:cubicBezTo>
                    <a:pt x="15960" y="2345"/>
                    <a:pt x="16099" y="2080"/>
                    <a:pt x="16099" y="1801"/>
                  </a:cubicBezTo>
                  <a:lnTo>
                    <a:pt x="16099" y="1775"/>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082;p40">
              <a:extLst>
                <a:ext uri="{FF2B5EF4-FFF2-40B4-BE49-F238E27FC236}">
                  <a16:creationId xmlns:a16="http://schemas.microsoft.com/office/drawing/2014/main" id="{4B70B7EA-FB86-8700-5FD3-4C07250B98DD}"/>
                </a:ext>
              </a:extLst>
            </p:cNvPr>
            <p:cNvSpPr/>
            <p:nvPr/>
          </p:nvSpPr>
          <p:spPr>
            <a:xfrm>
              <a:off x="3351950" y="1596975"/>
              <a:ext cx="5425" cy="70375"/>
            </a:xfrm>
            <a:custGeom>
              <a:avLst/>
              <a:gdLst/>
              <a:ahLst/>
              <a:cxnLst/>
              <a:rect l="l" t="t" r="r" b="b"/>
              <a:pathLst>
                <a:path w="217" h="2815" extrusionOk="0">
                  <a:moveTo>
                    <a:pt x="0" y="0"/>
                  </a:moveTo>
                  <a:lnTo>
                    <a:pt x="0" y="2650"/>
                  </a:lnTo>
                  <a:cubicBezTo>
                    <a:pt x="26" y="2675"/>
                    <a:pt x="64" y="2713"/>
                    <a:pt x="102" y="2738"/>
                  </a:cubicBezTo>
                  <a:lnTo>
                    <a:pt x="216" y="2814"/>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083;p40">
              <a:extLst>
                <a:ext uri="{FF2B5EF4-FFF2-40B4-BE49-F238E27FC236}">
                  <a16:creationId xmlns:a16="http://schemas.microsoft.com/office/drawing/2014/main" id="{956D9206-1DC3-59E9-66DD-AC5D8CE6E888}"/>
                </a:ext>
              </a:extLst>
            </p:cNvPr>
            <p:cNvSpPr/>
            <p:nvPr/>
          </p:nvSpPr>
          <p:spPr>
            <a:xfrm>
              <a:off x="3378575" y="1596975"/>
              <a:ext cx="5425" cy="83675"/>
            </a:xfrm>
            <a:custGeom>
              <a:avLst/>
              <a:gdLst/>
              <a:ahLst/>
              <a:cxnLst/>
              <a:rect l="l" t="t" r="r" b="b"/>
              <a:pathLst>
                <a:path w="217" h="3347" extrusionOk="0">
                  <a:moveTo>
                    <a:pt x="0" y="0"/>
                  </a:moveTo>
                  <a:lnTo>
                    <a:pt x="0" y="3258"/>
                  </a:lnTo>
                  <a:cubicBezTo>
                    <a:pt x="64" y="3296"/>
                    <a:pt x="140" y="3321"/>
                    <a:pt x="216" y="3346"/>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084;p40">
              <a:extLst>
                <a:ext uri="{FF2B5EF4-FFF2-40B4-BE49-F238E27FC236}">
                  <a16:creationId xmlns:a16="http://schemas.microsoft.com/office/drawing/2014/main" id="{D14C2FDF-4340-262C-5413-7CE8A9A4A9A2}"/>
                </a:ext>
              </a:extLst>
            </p:cNvPr>
            <p:cNvSpPr/>
            <p:nvPr/>
          </p:nvSpPr>
          <p:spPr>
            <a:xfrm>
              <a:off x="3405175" y="1596975"/>
              <a:ext cx="5750" cy="92250"/>
            </a:xfrm>
            <a:custGeom>
              <a:avLst/>
              <a:gdLst/>
              <a:ahLst/>
              <a:cxnLst/>
              <a:rect l="l" t="t" r="r" b="b"/>
              <a:pathLst>
                <a:path w="230" h="3690" extrusionOk="0">
                  <a:moveTo>
                    <a:pt x="1" y="0"/>
                  </a:moveTo>
                  <a:lnTo>
                    <a:pt x="1" y="3625"/>
                  </a:lnTo>
                  <a:cubicBezTo>
                    <a:pt x="26" y="3639"/>
                    <a:pt x="52" y="3639"/>
                    <a:pt x="65" y="3651"/>
                  </a:cubicBezTo>
                  <a:cubicBezTo>
                    <a:pt x="116" y="3664"/>
                    <a:pt x="166" y="3676"/>
                    <a:pt x="229" y="368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085;p40">
              <a:extLst>
                <a:ext uri="{FF2B5EF4-FFF2-40B4-BE49-F238E27FC236}">
                  <a16:creationId xmlns:a16="http://schemas.microsoft.com/office/drawing/2014/main" id="{8479610D-0689-4C5F-743C-27E2D7811039}"/>
                </a:ext>
              </a:extLst>
            </p:cNvPr>
            <p:cNvSpPr/>
            <p:nvPr/>
          </p:nvSpPr>
          <p:spPr>
            <a:xfrm>
              <a:off x="3431800" y="1596975"/>
              <a:ext cx="5725" cy="98250"/>
            </a:xfrm>
            <a:custGeom>
              <a:avLst/>
              <a:gdLst/>
              <a:ahLst/>
              <a:cxnLst/>
              <a:rect l="l" t="t" r="r" b="b"/>
              <a:pathLst>
                <a:path w="229" h="3930" extrusionOk="0">
                  <a:moveTo>
                    <a:pt x="1" y="0"/>
                  </a:moveTo>
                  <a:lnTo>
                    <a:pt x="1" y="3879"/>
                  </a:lnTo>
                  <a:cubicBezTo>
                    <a:pt x="77" y="3892"/>
                    <a:pt x="153" y="3904"/>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086;p40">
              <a:extLst>
                <a:ext uri="{FF2B5EF4-FFF2-40B4-BE49-F238E27FC236}">
                  <a16:creationId xmlns:a16="http://schemas.microsoft.com/office/drawing/2014/main" id="{C1207102-D97B-F9CC-FAF5-58A37B618FE7}"/>
                </a:ext>
              </a:extLst>
            </p:cNvPr>
            <p:cNvSpPr/>
            <p:nvPr/>
          </p:nvSpPr>
          <p:spPr>
            <a:xfrm>
              <a:off x="3458750" y="1596975"/>
              <a:ext cx="5400" cy="102375"/>
            </a:xfrm>
            <a:custGeom>
              <a:avLst/>
              <a:gdLst/>
              <a:ahLst/>
              <a:cxnLst/>
              <a:rect l="l" t="t" r="r" b="b"/>
              <a:pathLst>
                <a:path w="216" h="4095" extrusionOk="0">
                  <a:moveTo>
                    <a:pt x="1" y="0"/>
                  </a:moveTo>
                  <a:lnTo>
                    <a:pt x="1" y="4056"/>
                  </a:lnTo>
                  <a:cubicBezTo>
                    <a:pt x="64" y="4069"/>
                    <a:pt x="140" y="4082"/>
                    <a:pt x="216" y="4095"/>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087;p40">
              <a:extLst>
                <a:ext uri="{FF2B5EF4-FFF2-40B4-BE49-F238E27FC236}">
                  <a16:creationId xmlns:a16="http://schemas.microsoft.com/office/drawing/2014/main" id="{37C8BB3A-934D-ACC1-65DE-CE3CF8EC283E}"/>
                </a:ext>
              </a:extLst>
            </p:cNvPr>
            <p:cNvSpPr/>
            <p:nvPr/>
          </p:nvSpPr>
          <p:spPr>
            <a:xfrm>
              <a:off x="3485375" y="1596975"/>
              <a:ext cx="5400" cy="104925"/>
            </a:xfrm>
            <a:custGeom>
              <a:avLst/>
              <a:gdLst/>
              <a:ahLst/>
              <a:cxnLst/>
              <a:rect l="l" t="t" r="r" b="b"/>
              <a:pathLst>
                <a:path w="216" h="4197" extrusionOk="0">
                  <a:moveTo>
                    <a:pt x="0" y="0"/>
                  </a:moveTo>
                  <a:lnTo>
                    <a:pt x="0" y="4183"/>
                  </a:lnTo>
                  <a:cubicBezTo>
                    <a:pt x="76" y="4183"/>
                    <a:pt x="153" y="4196"/>
                    <a:pt x="215" y="4196"/>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088;p40">
              <a:extLst>
                <a:ext uri="{FF2B5EF4-FFF2-40B4-BE49-F238E27FC236}">
                  <a16:creationId xmlns:a16="http://schemas.microsoft.com/office/drawing/2014/main" id="{B1DC9810-E52D-26D2-349F-5735D5E02C9C}"/>
                </a:ext>
              </a:extLst>
            </p:cNvPr>
            <p:cNvSpPr/>
            <p:nvPr/>
          </p:nvSpPr>
          <p:spPr>
            <a:xfrm>
              <a:off x="3512000" y="1596975"/>
              <a:ext cx="5725" cy="106500"/>
            </a:xfrm>
            <a:custGeom>
              <a:avLst/>
              <a:gdLst/>
              <a:ahLst/>
              <a:cxnLst/>
              <a:rect l="l" t="t" r="r" b="b"/>
              <a:pathLst>
                <a:path w="229" h="4260" extrusionOk="0">
                  <a:moveTo>
                    <a:pt x="0" y="0"/>
                  </a:moveTo>
                  <a:lnTo>
                    <a:pt x="0" y="4247"/>
                  </a:lnTo>
                  <a:cubicBezTo>
                    <a:pt x="76" y="4247"/>
                    <a:pt x="152" y="4259"/>
                    <a:pt x="228" y="425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089;p40">
              <a:extLst>
                <a:ext uri="{FF2B5EF4-FFF2-40B4-BE49-F238E27FC236}">
                  <a16:creationId xmlns:a16="http://schemas.microsoft.com/office/drawing/2014/main" id="{3759367A-FEF1-6AE9-8D1B-619B5C2EA408}"/>
                </a:ext>
              </a:extLst>
            </p:cNvPr>
            <p:cNvSpPr/>
            <p:nvPr/>
          </p:nvSpPr>
          <p:spPr>
            <a:xfrm>
              <a:off x="3538600" y="1596650"/>
              <a:ext cx="5750" cy="107150"/>
            </a:xfrm>
            <a:custGeom>
              <a:avLst/>
              <a:gdLst/>
              <a:ahLst/>
              <a:cxnLst/>
              <a:rect l="l" t="t" r="r" b="b"/>
              <a:pathLst>
                <a:path w="230" h="4286" extrusionOk="0">
                  <a:moveTo>
                    <a:pt x="229" y="1"/>
                  </a:moveTo>
                  <a:lnTo>
                    <a:pt x="1" y="13"/>
                  </a:lnTo>
                  <a:lnTo>
                    <a:pt x="1" y="4285"/>
                  </a:lnTo>
                  <a:lnTo>
                    <a:pt x="229" y="4285"/>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090;p40">
              <a:extLst>
                <a:ext uri="{FF2B5EF4-FFF2-40B4-BE49-F238E27FC236}">
                  <a16:creationId xmlns:a16="http://schemas.microsoft.com/office/drawing/2014/main" id="{EB14C07E-0F85-440F-85E7-73CD05A37828}"/>
                </a:ext>
              </a:extLst>
            </p:cNvPr>
            <p:cNvSpPr/>
            <p:nvPr/>
          </p:nvSpPr>
          <p:spPr>
            <a:xfrm>
              <a:off x="3565525" y="1596650"/>
              <a:ext cx="5425" cy="106825"/>
            </a:xfrm>
            <a:custGeom>
              <a:avLst/>
              <a:gdLst/>
              <a:ahLst/>
              <a:cxnLst/>
              <a:rect l="l" t="t" r="r" b="b"/>
              <a:pathLst>
                <a:path w="217" h="4273" extrusionOk="0">
                  <a:moveTo>
                    <a:pt x="1" y="1"/>
                  </a:moveTo>
                  <a:lnTo>
                    <a:pt x="1" y="4272"/>
                  </a:lnTo>
                  <a:cubicBezTo>
                    <a:pt x="77" y="4260"/>
                    <a:pt x="141" y="4260"/>
                    <a:pt x="217" y="4260"/>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091;p40">
              <a:extLst>
                <a:ext uri="{FF2B5EF4-FFF2-40B4-BE49-F238E27FC236}">
                  <a16:creationId xmlns:a16="http://schemas.microsoft.com/office/drawing/2014/main" id="{AF36A047-BF5F-09B8-43D8-82AC2E8DBAE1}"/>
                </a:ext>
              </a:extLst>
            </p:cNvPr>
            <p:cNvSpPr/>
            <p:nvPr/>
          </p:nvSpPr>
          <p:spPr>
            <a:xfrm>
              <a:off x="3592150" y="1596650"/>
              <a:ext cx="5725" cy="105250"/>
            </a:xfrm>
            <a:custGeom>
              <a:avLst/>
              <a:gdLst/>
              <a:ahLst/>
              <a:cxnLst/>
              <a:rect l="l" t="t" r="r" b="b"/>
              <a:pathLst>
                <a:path w="229" h="4210" extrusionOk="0">
                  <a:moveTo>
                    <a:pt x="1" y="1"/>
                  </a:moveTo>
                  <a:lnTo>
                    <a:pt x="1" y="4209"/>
                  </a:lnTo>
                  <a:cubicBezTo>
                    <a:pt x="77" y="4196"/>
                    <a:pt x="153" y="4196"/>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092;p40">
              <a:extLst>
                <a:ext uri="{FF2B5EF4-FFF2-40B4-BE49-F238E27FC236}">
                  <a16:creationId xmlns:a16="http://schemas.microsoft.com/office/drawing/2014/main" id="{5872FE07-82C9-7F08-7C75-7E398DF90A32}"/>
                </a:ext>
              </a:extLst>
            </p:cNvPr>
            <p:cNvSpPr/>
            <p:nvPr/>
          </p:nvSpPr>
          <p:spPr>
            <a:xfrm>
              <a:off x="3618775" y="1596650"/>
              <a:ext cx="5725" cy="102375"/>
            </a:xfrm>
            <a:custGeom>
              <a:avLst/>
              <a:gdLst/>
              <a:ahLst/>
              <a:cxnLst/>
              <a:rect l="l" t="t" r="r" b="b"/>
              <a:pathLst>
                <a:path w="229" h="4095" extrusionOk="0">
                  <a:moveTo>
                    <a:pt x="0" y="1"/>
                  </a:moveTo>
                  <a:lnTo>
                    <a:pt x="0" y="4095"/>
                  </a:lnTo>
                  <a:lnTo>
                    <a:pt x="229" y="4057"/>
                  </a:ln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093;p40">
              <a:extLst>
                <a:ext uri="{FF2B5EF4-FFF2-40B4-BE49-F238E27FC236}">
                  <a16:creationId xmlns:a16="http://schemas.microsoft.com/office/drawing/2014/main" id="{98295CB1-7850-8DE6-8ED2-A7ED554F1889}"/>
                </a:ext>
              </a:extLst>
            </p:cNvPr>
            <p:cNvSpPr/>
            <p:nvPr/>
          </p:nvSpPr>
          <p:spPr>
            <a:xfrm>
              <a:off x="3645725" y="1596650"/>
              <a:ext cx="5400" cy="97950"/>
            </a:xfrm>
            <a:custGeom>
              <a:avLst/>
              <a:gdLst/>
              <a:ahLst/>
              <a:cxnLst/>
              <a:rect l="l" t="t" r="r" b="b"/>
              <a:pathLst>
                <a:path w="216" h="3918" extrusionOk="0">
                  <a:moveTo>
                    <a:pt x="0" y="1"/>
                  </a:moveTo>
                  <a:lnTo>
                    <a:pt x="0" y="3917"/>
                  </a:lnTo>
                  <a:cubicBezTo>
                    <a:pt x="63"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094;p40">
              <a:extLst>
                <a:ext uri="{FF2B5EF4-FFF2-40B4-BE49-F238E27FC236}">
                  <a16:creationId xmlns:a16="http://schemas.microsoft.com/office/drawing/2014/main" id="{173132F0-84EC-DEE0-BE56-0143661040F4}"/>
                </a:ext>
              </a:extLst>
            </p:cNvPr>
            <p:cNvSpPr/>
            <p:nvPr/>
          </p:nvSpPr>
          <p:spPr>
            <a:xfrm>
              <a:off x="3672350" y="1596650"/>
              <a:ext cx="5400" cy="91925"/>
            </a:xfrm>
            <a:custGeom>
              <a:avLst/>
              <a:gdLst/>
              <a:ahLst/>
              <a:cxnLst/>
              <a:rect l="l" t="t" r="r" b="b"/>
              <a:pathLst>
                <a:path w="216" h="3677" extrusionOk="0">
                  <a:moveTo>
                    <a:pt x="0" y="1"/>
                  </a:moveTo>
                  <a:lnTo>
                    <a:pt x="0" y="3677"/>
                  </a:lnTo>
                  <a:cubicBezTo>
                    <a:pt x="76" y="3664"/>
                    <a:pt x="152" y="3638"/>
                    <a:pt x="215" y="3613"/>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095;p40">
              <a:extLst>
                <a:ext uri="{FF2B5EF4-FFF2-40B4-BE49-F238E27FC236}">
                  <a16:creationId xmlns:a16="http://schemas.microsoft.com/office/drawing/2014/main" id="{2A2CD88B-9C6D-C3CF-E78D-CE8592F88DB4}"/>
                </a:ext>
              </a:extLst>
            </p:cNvPr>
            <p:cNvSpPr/>
            <p:nvPr/>
          </p:nvSpPr>
          <p:spPr>
            <a:xfrm>
              <a:off x="3698950" y="1596650"/>
              <a:ext cx="5750" cy="83375"/>
            </a:xfrm>
            <a:custGeom>
              <a:avLst/>
              <a:gdLst/>
              <a:ahLst/>
              <a:cxnLst/>
              <a:rect l="l" t="t" r="r" b="b"/>
              <a:pathLst>
                <a:path w="230" h="3335" extrusionOk="0">
                  <a:moveTo>
                    <a:pt x="1" y="1"/>
                  </a:moveTo>
                  <a:lnTo>
                    <a:pt x="1" y="3334"/>
                  </a:lnTo>
                  <a:cubicBezTo>
                    <a:pt x="77" y="3309"/>
                    <a:pt x="153" y="3271"/>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096;p40">
              <a:extLst>
                <a:ext uri="{FF2B5EF4-FFF2-40B4-BE49-F238E27FC236}">
                  <a16:creationId xmlns:a16="http://schemas.microsoft.com/office/drawing/2014/main" id="{A348630F-133C-C703-781F-6D411F919149}"/>
                </a:ext>
              </a:extLst>
            </p:cNvPr>
            <p:cNvSpPr/>
            <p:nvPr/>
          </p:nvSpPr>
          <p:spPr>
            <a:xfrm>
              <a:off x="3725575" y="1596650"/>
              <a:ext cx="5725" cy="69425"/>
            </a:xfrm>
            <a:custGeom>
              <a:avLst/>
              <a:gdLst/>
              <a:ahLst/>
              <a:cxnLst/>
              <a:rect l="l" t="t" r="r" b="b"/>
              <a:pathLst>
                <a:path w="229" h="2777" extrusionOk="0">
                  <a:moveTo>
                    <a:pt x="1" y="1"/>
                  </a:moveTo>
                  <a:lnTo>
                    <a:pt x="1" y="2776"/>
                  </a:lnTo>
                  <a:cubicBezTo>
                    <a:pt x="89" y="2726"/>
                    <a:pt x="165" y="2663"/>
                    <a:pt x="229" y="259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097;p40">
              <a:extLst>
                <a:ext uri="{FF2B5EF4-FFF2-40B4-BE49-F238E27FC236}">
                  <a16:creationId xmlns:a16="http://schemas.microsoft.com/office/drawing/2014/main" id="{0C364B6A-07E2-4B9A-1499-C38471794F18}"/>
                </a:ext>
              </a:extLst>
            </p:cNvPr>
            <p:cNvSpPr/>
            <p:nvPr/>
          </p:nvSpPr>
          <p:spPr>
            <a:xfrm>
              <a:off x="3339275" y="1539925"/>
              <a:ext cx="402475" cy="114425"/>
            </a:xfrm>
            <a:custGeom>
              <a:avLst/>
              <a:gdLst/>
              <a:ahLst/>
              <a:cxnLst/>
              <a:rect l="l" t="t" r="r" b="b"/>
              <a:pathLst>
                <a:path w="16099" h="4577" extrusionOk="0">
                  <a:moveTo>
                    <a:pt x="8050" y="0"/>
                  </a:moveTo>
                  <a:cubicBezTo>
                    <a:pt x="3715" y="0"/>
                    <a:pt x="166" y="977"/>
                    <a:pt x="14" y="2206"/>
                  </a:cubicBezTo>
                  <a:cubicBezTo>
                    <a:pt x="14" y="2231"/>
                    <a:pt x="0" y="2257"/>
                    <a:pt x="0" y="2282"/>
                  </a:cubicBezTo>
                  <a:cubicBezTo>
                    <a:pt x="0" y="2599"/>
                    <a:pt x="229" y="2890"/>
                    <a:pt x="622" y="3157"/>
                  </a:cubicBezTo>
                  <a:cubicBezTo>
                    <a:pt x="685" y="3208"/>
                    <a:pt x="749" y="3245"/>
                    <a:pt x="825" y="3284"/>
                  </a:cubicBezTo>
                  <a:cubicBezTo>
                    <a:pt x="1205" y="3512"/>
                    <a:pt x="1699" y="3702"/>
                    <a:pt x="2282" y="3879"/>
                  </a:cubicBezTo>
                  <a:lnTo>
                    <a:pt x="2701" y="3994"/>
                  </a:lnTo>
                  <a:cubicBezTo>
                    <a:pt x="3182" y="4107"/>
                    <a:pt x="3702" y="4222"/>
                    <a:pt x="4259" y="4298"/>
                  </a:cubicBezTo>
                  <a:cubicBezTo>
                    <a:pt x="4893" y="4399"/>
                    <a:pt x="5566" y="4475"/>
                    <a:pt x="6288" y="4513"/>
                  </a:cubicBezTo>
                  <a:cubicBezTo>
                    <a:pt x="6858" y="4552"/>
                    <a:pt x="7442" y="4577"/>
                    <a:pt x="8050" y="4577"/>
                  </a:cubicBezTo>
                  <a:cubicBezTo>
                    <a:pt x="12499" y="4577"/>
                    <a:pt x="16099" y="3550"/>
                    <a:pt x="16099" y="2282"/>
                  </a:cubicBezTo>
                  <a:lnTo>
                    <a:pt x="16099" y="2206"/>
                  </a:lnTo>
                  <a:cubicBezTo>
                    <a:pt x="16073" y="2054"/>
                    <a:pt x="16010" y="1902"/>
                    <a:pt x="15884" y="1763"/>
                  </a:cubicBezTo>
                  <a:cubicBezTo>
                    <a:pt x="15732" y="1572"/>
                    <a:pt x="15490" y="1383"/>
                    <a:pt x="15161" y="1217"/>
                  </a:cubicBezTo>
                  <a:cubicBezTo>
                    <a:pt x="14856" y="1053"/>
                    <a:pt x="14476" y="901"/>
                    <a:pt x="14033" y="761"/>
                  </a:cubicBezTo>
                  <a:cubicBezTo>
                    <a:pt x="13918" y="723"/>
                    <a:pt x="13792" y="685"/>
                    <a:pt x="13653" y="647"/>
                  </a:cubicBezTo>
                  <a:cubicBezTo>
                    <a:pt x="13056" y="482"/>
                    <a:pt x="12360" y="343"/>
                    <a:pt x="11611" y="229"/>
                  </a:cubicBezTo>
                  <a:cubicBezTo>
                    <a:pt x="11434" y="216"/>
                    <a:pt x="11256" y="191"/>
                    <a:pt x="11079" y="166"/>
                  </a:cubicBezTo>
                  <a:cubicBezTo>
                    <a:pt x="10141" y="64"/>
                    <a:pt x="9127" y="0"/>
                    <a:pt x="805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098;p40">
              <a:extLst>
                <a:ext uri="{FF2B5EF4-FFF2-40B4-BE49-F238E27FC236}">
                  <a16:creationId xmlns:a16="http://schemas.microsoft.com/office/drawing/2014/main" id="{25E54BFE-64B4-E19A-5832-7EFE01CF3379}"/>
                </a:ext>
              </a:extLst>
            </p:cNvPr>
            <p:cNvSpPr/>
            <p:nvPr/>
          </p:nvSpPr>
          <p:spPr>
            <a:xfrm>
              <a:off x="3445750" y="1583350"/>
              <a:ext cx="290625" cy="69400"/>
            </a:xfrm>
            <a:custGeom>
              <a:avLst/>
              <a:gdLst/>
              <a:ahLst/>
              <a:cxnLst/>
              <a:rect l="l" t="t" r="r" b="b"/>
              <a:pathLst>
                <a:path w="11625" h="2776" extrusionOk="0">
                  <a:moveTo>
                    <a:pt x="0" y="0"/>
                  </a:moveTo>
                  <a:lnTo>
                    <a:pt x="0" y="2776"/>
                  </a:lnTo>
                  <a:lnTo>
                    <a:pt x="11625" y="2776"/>
                  </a:lnTo>
                  <a:lnTo>
                    <a:pt x="11625"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099;p40">
              <a:extLst>
                <a:ext uri="{FF2B5EF4-FFF2-40B4-BE49-F238E27FC236}">
                  <a16:creationId xmlns:a16="http://schemas.microsoft.com/office/drawing/2014/main" id="{1C4980CF-C610-DBDC-567A-1D0B97539E0D}"/>
                </a:ext>
              </a:extLst>
            </p:cNvPr>
            <p:cNvSpPr/>
            <p:nvPr/>
          </p:nvSpPr>
          <p:spPr>
            <a:xfrm>
              <a:off x="3354800" y="1610600"/>
              <a:ext cx="35825" cy="11425"/>
            </a:xfrm>
            <a:custGeom>
              <a:avLst/>
              <a:gdLst/>
              <a:ahLst/>
              <a:cxnLst/>
              <a:rect l="l" t="t" r="r" b="b"/>
              <a:pathLst>
                <a:path w="1433" h="457" extrusionOk="0">
                  <a:moveTo>
                    <a:pt x="1142" y="1"/>
                  </a:moveTo>
                  <a:lnTo>
                    <a:pt x="1" y="330"/>
                  </a:lnTo>
                  <a:cubicBezTo>
                    <a:pt x="64" y="381"/>
                    <a:pt x="128" y="418"/>
                    <a:pt x="204" y="457"/>
                  </a:cubicBezTo>
                  <a:lnTo>
                    <a:pt x="1433" y="114"/>
                  </a:lnTo>
                  <a:cubicBezTo>
                    <a:pt x="1421" y="114"/>
                    <a:pt x="1407" y="102"/>
                    <a:pt x="1407" y="102"/>
                  </a:cubicBezTo>
                  <a:cubicBezTo>
                    <a:pt x="1319" y="63"/>
                    <a:pt x="1230" y="38"/>
                    <a:pt x="1142"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00;p40">
              <a:extLst>
                <a:ext uri="{FF2B5EF4-FFF2-40B4-BE49-F238E27FC236}">
                  <a16:creationId xmlns:a16="http://schemas.microsoft.com/office/drawing/2014/main" id="{E6472A07-0A6E-02A1-93A5-9E0F4F158F57}"/>
                </a:ext>
              </a:extLst>
            </p:cNvPr>
            <p:cNvSpPr/>
            <p:nvPr/>
          </p:nvSpPr>
          <p:spPr>
            <a:xfrm>
              <a:off x="3396325" y="1628650"/>
              <a:ext cx="39300" cy="11125"/>
            </a:xfrm>
            <a:custGeom>
              <a:avLst/>
              <a:gdLst/>
              <a:ahLst/>
              <a:cxnLst/>
              <a:rect l="l" t="t" r="r" b="b"/>
              <a:pathLst>
                <a:path w="1572" h="445" extrusionOk="0">
                  <a:moveTo>
                    <a:pt x="1154" y="1"/>
                  </a:moveTo>
                  <a:lnTo>
                    <a:pt x="0" y="330"/>
                  </a:lnTo>
                  <a:lnTo>
                    <a:pt x="419" y="445"/>
                  </a:lnTo>
                  <a:lnTo>
                    <a:pt x="1572" y="115"/>
                  </a:lnTo>
                  <a:cubicBezTo>
                    <a:pt x="1445" y="90"/>
                    <a:pt x="1331" y="51"/>
                    <a:pt x="1217" y="26"/>
                  </a:cubicBezTo>
                  <a:cubicBezTo>
                    <a:pt x="1192" y="14"/>
                    <a:pt x="1166" y="14"/>
                    <a:pt x="1154"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01;p40">
              <a:extLst>
                <a:ext uri="{FF2B5EF4-FFF2-40B4-BE49-F238E27FC236}">
                  <a16:creationId xmlns:a16="http://schemas.microsoft.com/office/drawing/2014/main" id="{8B38FA0E-2015-5CEE-AF23-2A8110E75C8D}"/>
                </a:ext>
              </a:extLst>
            </p:cNvPr>
            <p:cNvSpPr/>
            <p:nvPr/>
          </p:nvSpPr>
          <p:spPr>
            <a:xfrm>
              <a:off x="3379825" y="1551325"/>
              <a:ext cx="321700" cy="91300"/>
            </a:xfrm>
            <a:custGeom>
              <a:avLst/>
              <a:gdLst/>
              <a:ahLst/>
              <a:cxnLst/>
              <a:rect l="l" t="t" r="r" b="b"/>
              <a:pathLst>
                <a:path w="12868" h="3652" extrusionOk="0">
                  <a:moveTo>
                    <a:pt x="6428" y="1"/>
                  </a:moveTo>
                  <a:cubicBezTo>
                    <a:pt x="2879" y="1"/>
                    <a:pt x="1" y="825"/>
                    <a:pt x="1" y="1826"/>
                  </a:cubicBezTo>
                  <a:lnTo>
                    <a:pt x="1" y="1915"/>
                  </a:lnTo>
                  <a:cubicBezTo>
                    <a:pt x="166" y="2879"/>
                    <a:pt x="2980" y="3651"/>
                    <a:pt x="6428" y="3651"/>
                  </a:cubicBezTo>
                  <a:cubicBezTo>
                    <a:pt x="9876" y="3651"/>
                    <a:pt x="12702" y="2879"/>
                    <a:pt x="12854" y="1915"/>
                  </a:cubicBezTo>
                  <a:cubicBezTo>
                    <a:pt x="12867" y="1890"/>
                    <a:pt x="12867" y="1851"/>
                    <a:pt x="12867" y="1826"/>
                  </a:cubicBezTo>
                  <a:cubicBezTo>
                    <a:pt x="12867" y="825"/>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02;p40">
              <a:extLst>
                <a:ext uri="{FF2B5EF4-FFF2-40B4-BE49-F238E27FC236}">
                  <a16:creationId xmlns:a16="http://schemas.microsoft.com/office/drawing/2014/main" id="{C8CC412D-35A0-36C9-FE6B-5638299DA7F0}"/>
                </a:ext>
              </a:extLst>
            </p:cNvPr>
            <p:cNvSpPr/>
            <p:nvPr/>
          </p:nvSpPr>
          <p:spPr>
            <a:xfrm>
              <a:off x="3379825" y="1555475"/>
              <a:ext cx="321375" cy="87150"/>
            </a:xfrm>
            <a:custGeom>
              <a:avLst/>
              <a:gdLst/>
              <a:ahLst/>
              <a:cxnLst/>
              <a:rect l="l" t="t" r="r" b="b"/>
              <a:pathLst>
                <a:path w="12855" h="3486" extrusionOk="0">
                  <a:moveTo>
                    <a:pt x="6428" y="0"/>
                  </a:moveTo>
                  <a:cubicBezTo>
                    <a:pt x="2980" y="0"/>
                    <a:pt x="166" y="773"/>
                    <a:pt x="1" y="1749"/>
                  </a:cubicBezTo>
                  <a:cubicBezTo>
                    <a:pt x="26" y="1888"/>
                    <a:pt x="115" y="2028"/>
                    <a:pt x="242" y="2155"/>
                  </a:cubicBezTo>
                  <a:cubicBezTo>
                    <a:pt x="293" y="2218"/>
                    <a:pt x="369" y="2268"/>
                    <a:pt x="432" y="2332"/>
                  </a:cubicBezTo>
                  <a:cubicBezTo>
                    <a:pt x="749" y="2547"/>
                    <a:pt x="1206" y="2750"/>
                    <a:pt x="1789" y="2928"/>
                  </a:cubicBezTo>
                  <a:cubicBezTo>
                    <a:pt x="1915" y="2966"/>
                    <a:pt x="2042" y="3004"/>
                    <a:pt x="2181" y="3029"/>
                  </a:cubicBezTo>
                  <a:cubicBezTo>
                    <a:pt x="2713" y="3169"/>
                    <a:pt x="3335" y="3283"/>
                    <a:pt x="4020" y="3359"/>
                  </a:cubicBezTo>
                  <a:cubicBezTo>
                    <a:pt x="4704" y="3435"/>
                    <a:pt x="5426" y="3485"/>
                    <a:pt x="6200" y="3485"/>
                  </a:cubicBezTo>
                  <a:lnTo>
                    <a:pt x="6428" y="3485"/>
                  </a:lnTo>
                  <a:cubicBezTo>
                    <a:pt x="9876" y="3485"/>
                    <a:pt x="12702" y="2713"/>
                    <a:pt x="12854" y="1749"/>
                  </a:cubicBezTo>
                  <a:cubicBezTo>
                    <a:pt x="12854" y="1699"/>
                    <a:pt x="12842" y="1660"/>
                    <a:pt x="12817" y="1609"/>
                  </a:cubicBezTo>
                  <a:cubicBezTo>
                    <a:pt x="12727" y="1407"/>
                    <a:pt x="12525" y="1204"/>
                    <a:pt x="12208" y="1026"/>
                  </a:cubicBezTo>
                  <a:cubicBezTo>
                    <a:pt x="11891" y="849"/>
                    <a:pt x="11473" y="684"/>
                    <a:pt x="10966" y="532"/>
                  </a:cubicBezTo>
                  <a:cubicBezTo>
                    <a:pt x="10839" y="507"/>
                    <a:pt x="10699" y="469"/>
                    <a:pt x="10560" y="431"/>
                  </a:cubicBezTo>
                  <a:cubicBezTo>
                    <a:pt x="9913" y="279"/>
                    <a:pt x="9153" y="164"/>
                    <a:pt x="8329" y="88"/>
                  </a:cubicBezTo>
                  <a:cubicBezTo>
                    <a:pt x="8127" y="63"/>
                    <a:pt x="7911" y="51"/>
                    <a:pt x="7708" y="38"/>
                  </a:cubicBezTo>
                  <a:cubicBezTo>
                    <a:pt x="7290" y="12"/>
                    <a:pt x="6871"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03;p40">
              <a:extLst>
                <a:ext uri="{FF2B5EF4-FFF2-40B4-BE49-F238E27FC236}">
                  <a16:creationId xmlns:a16="http://schemas.microsoft.com/office/drawing/2014/main" id="{66C4ECDD-8B80-9627-54C3-27752CE216E0}"/>
                </a:ext>
              </a:extLst>
            </p:cNvPr>
            <p:cNvSpPr/>
            <p:nvPr/>
          </p:nvSpPr>
          <p:spPr>
            <a:xfrm>
              <a:off x="3480300" y="1632450"/>
              <a:ext cx="90325" cy="10175"/>
            </a:xfrm>
            <a:custGeom>
              <a:avLst/>
              <a:gdLst/>
              <a:ahLst/>
              <a:cxnLst/>
              <a:rect l="l" t="t" r="r" b="b"/>
              <a:pathLst>
                <a:path w="3613" h="407" extrusionOk="0">
                  <a:moveTo>
                    <a:pt x="976" y="1"/>
                  </a:moveTo>
                  <a:lnTo>
                    <a:pt x="1" y="280"/>
                  </a:lnTo>
                  <a:cubicBezTo>
                    <a:pt x="685" y="356"/>
                    <a:pt x="1407" y="406"/>
                    <a:pt x="2181" y="406"/>
                  </a:cubicBezTo>
                  <a:lnTo>
                    <a:pt x="3613" y="1"/>
                  </a:lnTo>
                  <a:cubicBezTo>
                    <a:pt x="3587" y="1"/>
                    <a:pt x="3575" y="1"/>
                    <a:pt x="3550" y="14"/>
                  </a:cubicBezTo>
                  <a:lnTo>
                    <a:pt x="3334" y="14"/>
                  </a:lnTo>
                  <a:cubicBezTo>
                    <a:pt x="3055" y="26"/>
                    <a:pt x="2776" y="39"/>
                    <a:pt x="2485" y="39"/>
                  </a:cubicBezTo>
                  <a:lnTo>
                    <a:pt x="2269" y="39"/>
                  </a:lnTo>
                  <a:cubicBezTo>
                    <a:pt x="1978" y="39"/>
                    <a:pt x="1699" y="26"/>
                    <a:pt x="1420" y="26"/>
                  </a:cubicBezTo>
                  <a:cubicBezTo>
                    <a:pt x="1344" y="14"/>
                    <a:pt x="1268" y="14"/>
                    <a:pt x="1192" y="14"/>
                  </a:cubicBezTo>
                  <a:cubicBezTo>
                    <a:pt x="1128" y="14"/>
                    <a:pt x="1052" y="1"/>
                    <a:pt x="97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04;p40">
              <a:extLst>
                <a:ext uri="{FF2B5EF4-FFF2-40B4-BE49-F238E27FC236}">
                  <a16:creationId xmlns:a16="http://schemas.microsoft.com/office/drawing/2014/main" id="{3FC97A60-B712-2627-2B4E-D8A9CCDF37BF}"/>
                </a:ext>
              </a:extLst>
            </p:cNvPr>
            <p:cNvSpPr/>
            <p:nvPr/>
          </p:nvSpPr>
          <p:spPr>
            <a:xfrm>
              <a:off x="3389975" y="1613150"/>
              <a:ext cx="1300" cy="650"/>
            </a:xfrm>
            <a:custGeom>
              <a:avLst/>
              <a:gdLst/>
              <a:ahLst/>
              <a:cxnLst/>
              <a:rect l="l" t="t" r="r" b="b"/>
              <a:pathLst>
                <a:path w="52" h="26" extrusionOk="0">
                  <a:moveTo>
                    <a:pt x="1" y="0"/>
                  </a:moveTo>
                  <a:cubicBezTo>
                    <a:pt x="14" y="0"/>
                    <a:pt x="26" y="12"/>
                    <a:pt x="26" y="25"/>
                  </a:cubicBezTo>
                  <a:lnTo>
                    <a:pt x="51" y="12"/>
                  </a:lnTo>
                  <a:cubicBezTo>
                    <a:pt x="39" y="12"/>
                    <a:pt x="14" y="0"/>
                    <a:pt x="1"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05;p40">
              <a:extLst>
                <a:ext uri="{FF2B5EF4-FFF2-40B4-BE49-F238E27FC236}">
                  <a16:creationId xmlns:a16="http://schemas.microsoft.com/office/drawing/2014/main" id="{F6400FEE-0A3D-8EFD-706F-3F2DF76E9E7C}"/>
                </a:ext>
              </a:extLst>
            </p:cNvPr>
            <p:cNvSpPr/>
            <p:nvPr/>
          </p:nvSpPr>
          <p:spPr>
            <a:xfrm>
              <a:off x="3424525" y="1624850"/>
              <a:ext cx="25050" cy="6375"/>
            </a:xfrm>
            <a:custGeom>
              <a:avLst/>
              <a:gdLst/>
              <a:ahLst/>
              <a:cxnLst/>
              <a:rect l="l" t="t" r="r" b="b"/>
              <a:pathLst>
                <a:path w="1002" h="255" extrusionOk="0">
                  <a:moveTo>
                    <a:pt x="520" y="1"/>
                  </a:moveTo>
                  <a:lnTo>
                    <a:pt x="1" y="153"/>
                  </a:lnTo>
                  <a:cubicBezTo>
                    <a:pt x="127" y="191"/>
                    <a:pt x="254" y="229"/>
                    <a:pt x="393" y="254"/>
                  </a:cubicBezTo>
                  <a:lnTo>
                    <a:pt x="1002" y="90"/>
                  </a:lnTo>
                  <a:lnTo>
                    <a:pt x="773" y="51"/>
                  </a:lnTo>
                  <a:cubicBezTo>
                    <a:pt x="685" y="39"/>
                    <a:pt x="596" y="14"/>
                    <a:pt x="520"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06;p40">
              <a:extLst>
                <a:ext uri="{FF2B5EF4-FFF2-40B4-BE49-F238E27FC236}">
                  <a16:creationId xmlns:a16="http://schemas.microsoft.com/office/drawing/2014/main" id="{F36A7FDF-9D0F-A8FD-BA25-8752056FF5D3}"/>
                </a:ext>
              </a:extLst>
            </p:cNvPr>
            <p:cNvSpPr/>
            <p:nvPr/>
          </p:nvSpPr>
          <p:spPr>
            <a:xfrm>
              <a:off x="3467300" y="1566225"/>
              <a:ext cx="151825" cy="64350"/>
            </a:xfrm>
            <a:custGeom>
              <a:avLst/>
              <a:gdLst/>
              <a:ahLst/>
              <a:cxnLst/>
              <a:rect l="l" t="t" r="r" b="b"/>
              <a:pathLst>
                <a:path w="6073" h="2574" extrusionOk="0">
                  <a:moveTo>
                    <a:pt x="2473" y="1"/>
                  </a:moveTo>
                  <a:lnTo>
                    <a:pt x="2473" y="305"/>
                  </a:lnTo>
                  <a:cubicBezTo>
                    <a:pt x="888" y="368"/>
                    <a:pt x="102" y="622"/>
                    <a:pt x="102" y="939"/>
                  </a:cubicBezTo>
                  <a:cubicBezTo>
                    <a:pt x="102" y="1649"/>
                    <a:pt x="3828" y="1458"/>
                    <a:pt x="3828" y="1700"/>
                  </a:cubicBezTo>
                  <a:cubicBezTo>
                    <a:pt x="3828" y="1762"/>
                    <a:pt x="3600" y="1801"/>
                    <a:pt x="2954" y="1801"/>
                  </a:cubicBezTo>
                  <a:cubicBezTo>
                    <a:pt x="2206" y="1801"/>
                    <a:pt x="1357" y="1725"/>
                    <a:pt x="723" y="1623"/>
                  </a:cubicBezTo>
                  <a:lnTo>
                    <a:pt x="0" y="2092"/>
                  </a:lnTo>
                  <a:cubicBezTo>
                    <a:pt x="571" y="2193"/>
                    <a:pt x="1509" y="2269"/>
                    <a:pt x="2473" y="2283"/>
                  </a:cubicBezTo>
                  <a:lnTo>
                    <a:pt x="2473" y="2574"/>
                  </a:lnTo>
                  <a:lnTo>
                    <a:pt x="3828" y="2574"/>
                  </a:lnTo>
                  <a:lnTo>
                    <a:pt x="3828" y="2269"/>
                  </a:lnTo>
                  <a:cubicBezTo>
                    <a:pt x="5324" y="2193"/>
                    <a:pt x="6073" y="1940"/>
                    <a:pt x="6073" y="1649"/>
                  </a:cubicBezTo>
                  <a:cubicBezTo>
                    <a:pt x="6073" y="939"/>
                    <a:pt x="2346" y="1129"/>
                    <a:pt x="2346" y="900"/>
                  </a:cubicBezTo>
                  <a:cubicBezTo>
                    <a:pt x="2346" y="838"/>
                    <a:pt x="2561" y="774"/>
                    <a:pt x="3220" y="774"/>
                  </a:cubicBezTo>
                  <a:cubicBezTo>
                    <a:pt x="3803" y="774"/>
                    <a:pt x="4437" y="824"/>
                    <a:pt x="5096" y="926"/>
                  </a:cubicBezTo>
                  <a:lnTo>
                    <a:pt x="5781" y="457"/>
                  </a:lnTo>
                  <a:cubicBezTo>
                    <a:pt x="5236" y="368"/>
                    <a:pt x="4538"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07;p40">
              <a:extLst>
                <a:ext uri="{FF2B5EF4-FFF2-40B4-BE49-F238E27FC236}">
                  <a16:creationId xmlns:a16="http://schemas.microsoft.com/office/drawing/2014/main" id="{95D55E77-5C6B-6D0D-09FA-0787D9DA4B87}"/>
                </a:ext>
              </a:extLst>
            </p:cNvPr>
            <p:cNvSpPr/>
            <p:nvPr/>
          </p:nvSpPr>
          <p:spPr>
            <a:xfrm>
              <a:off x="3466025" y="1563700"/>
              <a:ext cx="152150" cy="64350"/>
            </a:xfrm>
            <a:custGeom>
              <a:avLst/>
              <a:gdLst/>
              <a:ahLst/>
              <a:cxnLst/>
              <a:rect l="l" t="t" r="r" b="b"/>
              <a:pathLst>
                <a:path w="6086" h="2574" extrusionOk="0">
                  <a:moveTo>
                    <a:pt x="2485" y="1"/>
                  </a:moveTo>
                  <a:lnTo>
                    <a:pt x="2485" y="305"/>
                  </a:lnTo>
                  <a:cubicBezTo>
                    <a:pt x="901" y="368"/>
                    <a:pt x="115" y="621"/>
                    <a:pt x="115" y="939"/>
                  </a:cubicBezTo>
                  <a:cubicBezTo>
                    <a:pt x="115" y="1648"/>
                    <a:pt x="3842" y="1458"/>
                    <a:pt x="3842" y="1699"/>
                  </a:cubicBezTo>
                  <a:cubicBezTo>
                    <a:pt x="3842" y="1762"/>
                    <a:pt x="3614" y="1801"/>
                    <a:pt x="2967" y="1801"/>
                  </a:cubicBezTo>
                  <a:cubicBezTo>
                    <a:pt x="2219" y="1801"/>
                    <a:pt x="1370" y="1724"/>
                    <a:pt x="736" y="1623"/>
                  </a:cubicBezTo>
                  <a:lnTo>
                    <a:pt x="1" y="2092"/>
                  </a:lnTo>
                  <a:cubicBezTo>
                    <a:pt x="584" y="2193"/>
                    <a:pt x="1522" y="2269"/>
                    <a:pt x="2485" y="2282"/>
                  </a:cubicBezTo>
                  <a:lnTo>
                    <a:pt x="2485" y="2573"/>
                  </a:lnTo>
                  <a:lnTo>
                    <a:pt x="3842" y="2573"/>
                  </a:lnTo>
                  <a:lnTo>
                    <a:pt x="3842" y="2269"/>
                  </a:lnTo>
                  <a:cubicBezTo>
                    <a:pt x="5325" y="2193"/>
                    <a:pt x="6085" y="1939"/>
                    <a:pt x="6085" y="1648"/>
                  </a:cubicBezTo>
                  <a:cubicBezTo>
                    <a:pt x="6085" y="939"/>
                    <a:pt x="2358" y="1128"/>
                    <a:pt x="2358" y="900"/>
                  </a:cubicBezTo>
                  <a:cubicBezTo>
                    <a:pt x="2358" y="837"/>
                    <a:pt x="2561" y="786"/>
                    <a:pt x="3234" y="786"/>
                  </a:cubicBezTo>
                  <a:cubicBezTo>
                    <a:pt x="3817" y="786"/>
                    <a:pt x="4450" y="824"/>
                    <a:pt x="5110" y="925"/>
                  </a:cubicBezTo>
                  <a:lnTo>
                    <a:pt x="5794" y="457"/>
                  </a:lnTo>
                  <a:cubicBezTo>
                    <a:pt x="5248" y="368"/>
                    <a:pt x="4552" y="317"/>
                    <a:pt x="3842" y="292"/>
                  </a:cubicBezTo>
                  <a:lnTo>
                    <a:pt x="3842"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08;p40">
              <a:extLst>
                <a:ext uri="{FF2B5EF4-FFF2-40B4-BE49-F238E27FC236}">
                  <a16:creationId xmlns:a16="http://schemas.microsoft.com/office/drawing/2014/main" id="{87F1303C-4030-08CF-C809-97887C3BF918}"/>
                </a:ext>
              </a:extLst>
            </p:cNvPr>
            <p:cNvSpPr/>
            <p:nvPr/>
          </p:nvSpPr>
          <p:spPr>
            <a:xfrm>
              <a:off x="3337375" y="1525975"/>
              <a:ext cx="402475" cy="107475"/>
            </a:xfrm>
            <a:custGeom>
              <a:avLst/>
              <a:gdLst/>
              <a:ahLst/>
              <a:cxnLst/>
              <a:rect l="l" t="t" r="r" b="b"/>
              <a:pathLst>
                <a:path w="16099" h="4299" extrusionOk="0">
                  <a:moveTo>
                    <a:pt x="13323" y="1"/>
                  </a:moveTo>
                  <a:lnTo>
                    <a:pt x="12473" y="14"/>
                  </a:lnTo>
                  <a:lnTo>
                    <a:pt x="4780" y="14"/>
                  </a:lnTo>
                  <a:lnTo>
                    <a:pt x="3930" y="26"/>
                  </a:lnTo>
                  <a:lnTo>
                    <a:pt x="13" y="26"/>
                  </a:lnTo>
                  <a:lnTo>
                    <a:pt x="13" y="1750"/>
                  </a:lnTo>
                  <a:cubicBezTo>
                    <a:pt x="0" y="1763"/>
                    <a:pt x="0" y="1788"/>
                    <a:pt x="0" y="1814"/>
                  </a:cubicBezTo>
                  <a:cubicBezTo>
                    <a:pt x="0" y="2118"/>
                    <a:pt x="178" y="2409"/>
                    <a:pt x="507" y="2676"/>
                  </a:cubicBezTo>
                  <a:cubicBezTo>
                    <a:pt x="546" y="2701"/>
                    <a:pt x="571" y="2726"/>
                    <a:pt x="609" y="2764"/>
                  </a:cubicBezTo>
                  <a:lnTo>
                    <a:pt x="723" y="2840"/>
                  </a:lnTo>
                  <a:cubicBezTo>
                    <a:pt x="761" y="2865"/>
                    <a:pt x="786" y="2879"/>
                    <a:pt x="825" y="2904"/>
                  </a:cubicBezTo>
                  <a:cubicBezTo>
                    <a:pt x="1040" y="3031"/>
                    <a:pt x="1281" y="3157"/>
                    <a:pt x="1572" y="3284"/>
                  </a:cubicBezTo>
                  <a:cubicBezTo>
                    <a:pt x="1648" y="3310"/>
                    <a:pt x="1724" y="3347"/>
                    <a:pt x="1800" y="3372"/>
                  </a:cubicBezTo>
                  <a:cubicBezTo>
                    <a:pt x="1952" y="3436"/>
                    <a:pt x="2118" y="3487"/>
                    <a:pt x="2282" y="3538"/>
                  </a:cubicBezTo>
                  <a:cubicBezTo>
                    <a:pt x="2397" y="3575"/>
                    <a:pt x="2523" y="3614"/>
                    <a:pt x="2637" y="3651"/>
                  </a:cubicBezTo>
                  <a:cubicBezTo>
                    <a:pt x="2662" y="3651"/>
                    <a:pt x="2688" y="3664"/>
                    <a:pt x="2701" y="3664"/>
                  </a:cubicBezTo>
                  <a:cubicBezTo>
                    <a:pt x="2764" y="3677"/>
                    <a:pt x="2814" y="3690"/>
                    <a:pt x="2865" y="3715"/>
                  </a:cubicBezTo>
                  <a:cubicBezTo>
                    <a:pt x="3132" y="3778"/>
                    <a:pt x="3411" y="3842"/>
                    <a:pt x="3715" y="3905"/>
                  </a:cubicBezTo>
                  <a:cubicBezTo>
                    <a:pt x="3778" y="3918"/>
                    <a:pt x="3854" y="3930"/>
                    <a:pt x="3930" y="3943"/>
                  </a:cubicBezTo>
                  <a:cubicBezTo>
                    <a:pt x="4044" y="3969"/>
                    <a:pt x="4146" y="3981"/>
                    <a:pt x="4259" y="4006"/>
                  </a:cubicBezTo>
                  <a:cubicBezTo>
                    <a:pt x="4425" y="4032"/>
                    <a:pt x="4602" y="4057"/>
                    <a:pt x="4780" y="4082"/>
                  </a:cubicBezTo>
                  <a:cubicBezTo>
                    <a:pt x="4856" y="4095"/>
                    <a:pt x="4919" y="4095"/>
                    <a:pt x="4995" y="4108"/>
                  </a:cubicBezTo>
                  <a:cubicBezTo>
                    <a:pt x="5273" y="4146"/>
                    <a:pt x="5552" y="4172"/>
                    <a:pt x="5844" y="4197"/>
                  </a:cubicBezTo>
                  <a:cubicBezTo>
                    <a:pt x="5920" y="4209"/>
                    <a:pt x="5996" y="4209"/>
                    <a:pt x="6073" y="4222"/>
                  </a:cubicBezTo>
                  <a:cubicBezTo>
                    <a:pt x="6135" y="4222"/>
                    <a:pt x="6211" y="4234"/>
                    <a:pt x="6288" y="4234"/>
                  </a:cubicBezTo>
                  <a:cubicBezTo>
                    <a:pt x="6490" y="4248"/>
                    <a:pt x="6706" y="4260"/>
                    <a:pt x="6909" y="4273"/>
                  </a:cubicBezTo>
                  <a:cubicBezTo>
                    <a:pt x="6985" y="4273"/>
                    <a:pt x="7061" y="4273"/>
                    <a:pt x="7137" y="4285"/>
                  </a:cubicBezTo>
                  <a:cubicBezTo>
                    <a:pt x="7416" y="4285"/>
                    <a:pt x="7695" y="4298"/>
                    <a:pt x="7986" y="4298"/>
                  </a:cubicBezTo>
                  <a:lnTo>
                    <a:pt x="8202" y="4298"/>
                  </a:lnTo>
                  <a:cubicBezTo>
                    <a:pt x="8493" y="4298"/>
                    <a:pt x="8772" y="4285"/>
                    <a:pt x="9051" y="4273"/>
                  </a:cubicBezTo>
                  <a:lnTo>
                    <a:pt x="9267" y="4273"/>
                  </a:lnTo>
                  <a:cubicBezTo>
                    <a:pt x="9558" y="4248"/>
                    <a:pt x="9837" y="4234"/>
                    <a:pt x="10116" y="4209"/>
                  </a:cubicBezTo>
                  <a:cubicBezTo>
                    <a:pt x="10192" y="4209"/>
                    <a:pt x="10268" y="4197"/>
                    <a:pt x="10344" y="4197"/>
                  </a:cubicBezTo>
                  <a:cubicBezTo>
                    <a:pt x="10636" y="4172"/>
                    <a:pt x="10915" y="4133"/>
                    <a:pt x="11180" y="4095"/>
                  </a:cubicBezTo>
                  <a:cubicBezTo>
                    <a:pt x="11256" y="4095"/>
                    <a:pt x="11332" y="4082"/>
                    <a:pt x="11409" y="4070"/>
                  </a:cubicBezTo>
                  <a:cubicBezTo>
                    <a:pt x="11701" y="4032"/>
                    <a:pt x="11979" y="3981"/>
                    <a:pt x="12258" y="3930"/>
                  </a:cubicBezTo>
                  <a:cubicBezTo>
                    <a:pt x="12334" y="3918"/>
                    <a:pt x="12397" y="3905"/>
                    <a:pt x="12473" y="3893"/>
                  </a:cubicBezTo>
                  <a:cubicBezTo>
                    <a:pt x="12778" y="3829"/>
                    <a:pt x="13056" y="3766"/>
                    <a:pt x="13323" y="3690"/>
                  </a:cubicBezTo>
                  <a:cubicBezTo>
                    <a:pt x="13399" y="3664"/>
                    <a:pt x="13475" y="3651"/>
                    <a:pt x="13551" y="3626"/>
                  </a:cubicBezTo>
                  <a:cubicBezTo>
                    <a:pt x="13855" y="3538"/>
                    <a:pt x="14134" y="3448"/>
                    <a:pt x="14388" y="3347"/>
                  </a:cubicBezTo>
                  <a:cubicBezTo>
                    <a:pt x="14464" y="3310"/>
                    <a:pt x="14540" y="3284"/>
                    <a:pt x="14616" y="3246"/>
                  </a:cubicBezTo>
                  <a:cubicBezTo>
                    <a:pt x="14946" y="3107"/>
                    <a:pt x="15224" y="2955"/>
                    <a:pt x="15465" y="2789"/>
                  </a:cubicBezTo>
                  <a:cubicBezTo>
                    <a:pt x="15541" y="2726"/>
                    <a:pt x="15617" y="2663"/>
                    <a:pt x="15681" y="2612"/>
                  </a:cubicBezTo>
                  <a:cubicBezTo>
                    <a:pt x="15960" y="2358"/>
                    <a:pt x="16099" y="2093"/>
                    <a:pt x="16099" y="1814"/>
                  </a:cubicBezTo>
                  <a:lnTo>
                    <a:pt x="16099" y="1788"/>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09;p40">
              <a:extLst>
                <a:ext uri="{FF2B5EF4-FFF2-40B4-BE49-F238E27FC236}">
                  <a16:creationId xmlns:a16="http://schemas.microsoft.com/office/drawing/2014/main" id="{961CFB69-B1E8-9E06-79F9-AFE08C64B4B4}"/>
                </a:ext>
              </a:extLst>
            </p:cNvPr>
            <p:cNvSpPr/>
            <p:nvPr/>
          </p:nvSpPr>
          <p:spPr>
            <a:xfrm>
              <a:off x="3350050" y="1526600"/>
              <a:ext cx="5425" cy="70400"/>
            </a:xfrm>
            <a:custGeom>
              <a:avLst/>
              <a:gdLst/>
              <a:ahLst/>
              <a:cxnLst/>
              <a:rect l="l" t="t" r="r" b="b"/>
              <a:pathLst>
                <a:path w="217" h="2816" extrusionOk="0">
                  <a:moveTo>
                    <a:pt x="0" y="1"/>
                  </a:moveTo>
                  <a:lnTo>
                    <a:pt x="0" y="2651"/>
                  </a:lnTo>
                  <a:cubicBezTo>
                    <a:pt x="39" y="2676"/>
                    <a:pt x="64" y="2701"/>
                    <a:pt x="102" y="2739"/>
                  </a:cubicBezTo>
                  <a:lnTo>
                    <a:pt x="216" y="281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10;p40">
              <a:extLst>
                <a:ext uri="{FF2B5EF4-FFF2-40B4-BE49-F238E27FC236}">
                  <a16:creationId xmlns:a16="http://schemas.microsoft.com/office/drawing/2014/main" id="{ED291CF5-B5A1-DF52-993A-C36EA0C341AE}"/>
                </a:ext>
              </a:extLst>
            </p:cNvPr>
            <p:cNvSpPr/>
            <p:nvPr/>
          </p:nvSpPr>
          <p:spPr>
            <a:xfrm>
              <a:off x="3376675" y="1526600"/>
              <a:ext cx="5725" cy="83700"/>
            </a:xfrm>
            <a:custGeom>
              <a:avLst/>
              <a:gdLst/>
              <a:ahLst/>
              <a:cxnLst/>
              <a:rect l="l" t="t" r="r" b="b"/>
              <a:pathLst>
                <a:path w="229" h="3348" extrusionOk="0">
                  <a:moveTo>
                    <a:pt x="0" y="1"/>
                  </a:moveTo>
                  <a:lnTo>
                    <a:pt x="0" y="3259"/>
                  </a:lnTo>
                  <a:cubicBezTo>
                    <a:pt x="76" y="3285"/>
                    <a:pt x="152" y="3322"/>
                    <a:pt x="228" y="3347"/>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11;p40">
              <a:extLst>
                <a:ext uri="{FF2B5EF4-FFF2-40B4-BE49-F238E27FC236}">
                  <a16:creationId xmlns:a16="http://schemas.microsoft.com/office/drawing/2014/main" id="{F22BD988-3D26-64DC-316C-91FBC79299BC}"/>
                </a:ext>
              </a:extLst>
            </p:cNvPr>
            <p:cNvSpPr/>
            <p:nvPr/>
          </p:nvSpPr>
          <p:spPr>
            <a:xfrm>
              <a:off x="3403275" y="1526600"/>
              <a:ext cx="5750" cy="92275"/>
            </a:xfrm>
            <a:custGeom>
              <a:avLst/>
              <a:gdLst/>
              <a:ahLst/>
              <a:cxnLst/>
              <a:rect l="l" t="t" r="r" b="b"/>
              <a:pathLst>
                <a:path w="230" h="3691" extrusionOk="0">
                  <a:moveTo>
                    <a:pt x="1" y="1"/>
                  </a:moveTo>
                  <a:lnTo>
                    <a:pt x="1" y="3626"/>
                  </a:lnTo>
                  <a:cubicBezTo>
                    <a:pt x="26" y="3626"/>
                    <a:pt x="52" y="3639"/>
                    <a:pt x="65" y="3639"/>
                  </a:cubicBezTo>
                  <a:cubicBezTo>
                    <a:pt x="128" y="3652"/>
                    <a:pt x="178" y="3665"/>
                    <a:pt x="229" y="3690"/>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12;p40">
              <a:extLst>
                <a:ext uri="{FF2B5EF4-FFF2-40B4-BE49-F238E27FC236}">
                  <a16:creationId xmlns:a16="http://schemas.microsoft.com/office/drawing/2014/main" id="{0ACE6C00-A3F3-69C4-EFD9-2723BD15C296}"/>
                </a:ext>
              </a:extLst>
            </p:cNvPr>
            <p:cNvSpPr/>
            <p:nvPr/>
          </p:nvSpPr>
          <p:spPr>
            <a:xfrm>
              <a:off x="3430225" y="1526600"/>
              <a:ext cx="5400" cy="97975"/>
            </a:xfrm>
            <a:custGeom>
              <a:avLst/>
              <a:gdLst/>
              <a:ahLst/>
              <a:cxnLst/>
              <a:rect l="l" t="t" r="r" b="b"/>
              <a:pathLst>
                <a:path w="216" h="3919" extrusionOk="0">
                  <a:moveTo>
                    <a:pt x="1" y="1"/>
                  </a:moveTo>
                  <a:lnTo>
                    <a:pt x="1" y="3880"/>
                  </a:lnTo>
                  <a:cubicBezTo>
                    <a:pt x="64" y="3893"/>
                    <a:pt x="140" y="3905"/>
                    <a:pt x="216" y="3918"/>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13;p40">
              <a:extLst>
                <a:ext uri="{FF2B5EF4-FFF2-40B4-BE49-F238E27FC236}">
                  <a16:creationId xmlns:a16="http://schemas.microsoft.com/office/drawing/2014/main" id="{7C484BCF-A365-BC4E-E2B2-C8C8C8D41A37}"/>
                </a:ext>
              </a:extLst>
            </p:cNvPr>
            <p:cNvSpPr/>
            <p:nvPr/>
          </p:nvSpPr>
          <p:spPr>
            <a:xfrm>
              <a:off x="3456850" y="1526300"/>
              <a:ext cx="5400" cy="102375"/>
            </a:xfrm>
            <a:custGeom>
              <a:avLst/>
              <a:gdLst/>
              <a:ahLst/>
              <a:cxnLst/>
              <a:rect l="l" t="t" r="r" b="b"/>
              <a:pathLst>
                <a:path w="216" h="4095" extrusionOk="0">
                  <a:moveTo>
                    <a:pt x="1" y="1"/>
                  </a:moveTo>
                  <a:lnTo>
                    <a:pt x="1" y="4069"/>
                  </a:lnTo>
                  <a:cubicBezTo>
                    <a:pt x="77" y="4082"/>
                    <a:pt x="140" y="4082"/>
                    <a:pt x="216" y="4095"/>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14;p40">
              <a:extLst>
                <a:ext uri="{FF2B5EF4-FFF2-40B4-BE49-F238E27FC236}">
                  <a16:creationId xmlns:a16="http://schemas.microsoft.com/office/drawing/2014/main" id="{D1A1BA56-F2B8-78B6-E932-33509F422AD6}"/>
                </a:ext>
              </a:extLst>
            </p:cNvPr>
            <p:cNvSpPr/>
            <p:nvPr/>
          </p:nvSpPr>
          <p:spPr>
            <a:xfrm>
              <a:off x="3483475" y="1526300"/>
              <a:ext cx="5725" cy="105250"/>
            </a:xfrm>
            <a:custGeom>
              <a:avLst/>
              <a:gdLst/>
              <a:ahLst/>
              <a:cxnLst/>
              <a:rect l="l" t="t" r="r" b="b"/>
              <a:pathLst>
                <a:path w="229" h="4210" extrusionOk="0">
                  <a:moveTo>
                    <a:pt x="0" y="1"/>
                  </a:moveTo>
                  <a:lnTo>
                    <a:pt x="0" y="4184"/>
                  </a:lnTo>
                  <a:cubicBezTo>
                    <a:pt x="76" y="4196"/>
                    <a:pt x="152" y="4196"/>
                    <a:pt x="229" y="4209"/>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15;p40">
              <a:extLst>
                <a:ext uri="{FF2B5EF4-FFF2-40B4-BE49-F238E27FC236}">
                  <a16:creationId xmlns:a16="http://schemas.microsoft.com/office/drawing/2014/main" id="{579545A5-9EC9-217E-BB22-FB974136D03F}"/>
                </a:ext>
              </a:extLst>
            </p:cNvPr>
            <p:cNvSpPr/>
            <p:nvPr/>
          </p:nvSpPr>
          <p:spPr>
            <a:xfrm>
              <a:off x="3510100" y="1526300"/>
              <a:ext cx="5725" cy="106825"/>
            </a:xfrm>
            <a:custGeom>
              <a:avLst/>
              <a:gdLst/>
              <a:ahLst/>
              <a:cxnLst/>
              <a:rect l="l" t="t" r="r" b="b"/>
              <a:pathLst>
                <a:path w="229" h="4273" extrusionOk="0">
                  <a:moveTo>
                    <a:pt x="0" y="1"/>
                  </a:moveTo>
                  <a:lnTo>
                    <a:pt x="0" y="4260"/>
                  </a:lnTo>
                  <a:cubicBezTo>
                    <a:pt x="76" y="4260"/>
                    <a:pt x="152" y="4260"/>
                    <a:pt x="228" y="427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16;p40">
              <a:extLst>
                <a:ext uri="{FF2B5EF4-FFF2-40B4-BE49-F238E27FC236}">
                  <a16:creationId xmlns:a16="http://schemas.microsoft.com/office/drawing/2014/main" id="{0F95B0F6-0B50-9BFF-31E9-E46334759937}"/>
                </a:ext>
              </a:extLst>
            </p:cNvPr>
            <p:cNvSpPr/>
            <p:nvPr/>
          </p:nvSpPr>
          <p:spPr>
            <a:xfrm>
              <a:off x="3537025" y="1526300"/>
              <a:ext cx="5425" cy="107150"/>
            </a:xfrm>
            <a:custGeom>
              <a:avLst/>
              <a:gdLst/>
              <a:ahLst/>
              <a:cxnLst/>
              <a:rect l="l" t="t" r="r" b="b"/>
              <a:pathLst>
                <a:path w="217" h="4286" extrusionOk="0">
                  <a:moveTo>
                    <a:pt x="0" y="1"/>
                  </a:moveTo>
                  <a:lnTo>
                    <a:pt x="0" y="4285"/>
                  </a:lnTo>
                  <a:lnTo>
                    <a:pt x="216" y="4285"/>
                  </a:ln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17;p40">
              <a:extLst>
                <a:ext uri="{FF2B5EF4-FFF2-40B4-BE49-F238E27FC236}">
                  <a16:creationId xmlns:a16="http://schemas.microsoft.com/office/drawing/2014/main" id="{7B92B2BB-27AF-6C1B-E3D6-26A2FA354A98}"/>
                </a:ext>
              </a:extLst>
            </p:cNvPr>
            <p:cNvSpPr/>
            <p:nvPr/>
          </p:nvSpPr>
          <p:spPr>
            <a:xfrm>
              <a:off x="3563625" y="1526300"/>
              <a:ext cx="5425" cy="106500"/>
            </a:xfrm>
            <a:custGeom>
              <a:avLst/>
              <a:gdLst/>
              <a:ahLst/>
              <a:cxnLst/>
              <a:rect l="l" t="t" r="r" b="b"/>
              <a:pathLst>
                <a:path w="217" h="4260" extrusionOk="0">
                  <a:moveTo>
                    <a:pt x="1" y="1"/>
                  </a:moveTo>
                  <a:lnTo>
                    <a:pt x="1" y="4260"/>
                  </a:lnTo>
                  <a:lnTo>
                    <a:pt x="217" y="4260"/>
                  </a:ln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18;p40">
              <a:extLst>
                <a:ext uri="{FF2B5EF4-FFF2-40B4-BE49-F238E27FC236}">
                  <a16:creationId xmlns:a16="http://schemas.microsoft.com/office/drawing/2014/main" id="{F47C6C50-911C-E899-CB2C-CC83A50493CA}"/>
                </a:ext>
              </a:extLst>
            </p:cNvPr>
            <p:cNvSpPr/>
            <p:nvPr/>
          </p:nvSpPr>
          <p:spPr>
            <a:xfrm>
              <a:off x="3590250" y="1526300"/>
              <a:ext cx="5725" cy="104925"/>
            </a:xfrm>
            <a:custGeom>
              <a:avLst/>
              <a:gdLst/>
              <a:ahLst/>
              <a:cxnLst/>
              <a:rect l="l" t="t" r="r" b="b"/>
              <a:pathLst>
                <a:path w="229" h="4197" extrusionOk="0">
                  <a:moveTo>
                    <a:pt x="1" y="1"/>
                  </a:moveTo>
                  <a:lnTo>
                    <a:pt x="1" y="4196"/>
                  </a:lnTo>
                  <a:cubicBezTo>
                    <a:pt x="77" y="4196"/>
                    <a:pt x="153" y="4184"/>
                    <a:pt x="229" y="4184"/>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119;p40">
              <a:extLst>
                <a:ext uri="{FF2B5EF4-FFF2-40B4-BE49-F238E27FC236}">
                  <a16:creationId xmlns:a16="http://schemas.microsoft.com/office/drawing/2014/main" id="{CE30F381-6F9F-690C-71CA-5A9053537FDE}"/>
                </a:ext>
              </a:extLst>
            </p:cNvPr>
            <p:cNvSpPr/>
            <p:nvPr/>
          </p:nvSpPr>
          <p:spPr>
            <a:xfrm>
              <a:off x="3616875" y="1526300"/>
              <a:ext cx="5725" cy="102075"/>
            </a:xfrm>
            <a:custGeom>
              <a:avLst/>
              <a:gdLst/>
              <a:ahLst/>
              <a:cxnLst/>
              <a:rect l="l" t="t" r="r" b="b"/>
              <a:pathLst>
                <a:path w="229" h="4083" extrusionOk="0">
                  <a:moveTo>
                    <a:pt x="0" y="1"/>
                  </a:moveTo>
                  <a:lnTo>
                    <a:pt x="0" y="4082"/>
                  </a:lnTo>
                  <a:cubicBezTo>
                    <a:pt x="76" y="4082"/>
                    <a:pt x="152" y="4069"/>
                    <a:pt x="229" y="4057"/>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120;p40">
              <a:extLst>
                <a:ext uri="{FF2B5EF4-FFF2-40B4-BE49-F238E27FC236}">
                  <a16:creationId xmlns:a16="http://schemas.microsoft.com/office/drawing/2014/main" id="{818D3A1F-0E7E-C464-8076-6FCB0270DDCC}"/>
                </a:ext>
              </a:extLst>
            </p:cNvPr>
            <p:cNvSpPr/>
            <p:nvPr/>
          </p:nvSpPr>
          <p:spPr>
            <a:xfrm>
              <a:off x="3643825" y="1526300"/>
              <a:ext cx="5400" cy="97950"/>
            </a:xfrm>
            <a:custGeom>
              <a:avLst/>
              <a:gdLst/>
              <a:ahLst/>
              <a:cxnLst/>
              <a:rect l="l" t="t" r="r" b="b"/>
              <a:pathLst>
                <a:path w="216" h="3918" extrusionOk="0">
                  <a:moveTo>
                    <a:pt x="0" y="1"/>
                  </a:moveTo>
                  <a:lnTo>
                    <a:pt x="0" y="3917"/>
                  </a:lnTo>
                  <a:cubicBezTo>
                    <a:pt x="76" y="3905"/>
                    <a:pt x="139" y="3892"/>
                    <a:pt x="215" y="3880"/>
                  </a:cubicBezTo>
                  <a:lnTo>
                    <a:pt x="2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121;p40">
              <a:extLst>
                <a:ext uri="{FF2B5EF4-FFF2-40B4-BE49-F238E27FC236}">
                  <a16:creationId xmlns:a16="http://schemas.microsoft.com/office/drawing/2014/main" id="{B3165F12-6531-9670-AE66-A12365C6C44D}"/>
                </a:ext>
              </a:extLst>
            </p:cNvPr>
            <p:cNvSpPr/>
            <p:nvPr/>
          </p:nvSpPr>
          <p:spPr>
            <a:xfrm>
              <a:off x="3670450" y="1525975"/>
              <a:ext cx="5725" cy="92250"/>
            </a:xfrm>
            <a:custGeom>
              <a:avLst/>
              <a:gdLst/>
              <a:ahLst/>
              <a:cxnLst/>
              <a:rect l="l" t="t" r="r" b="b"/>
              <a:pathLst>
                <a:path w="229" h="3690" extrusionOk="0">
                  <a:moveTo>
                    <a:pt x="0" y="1"/>
                  </a:moveTo>
                  <a:lnTo>
                    <a:pt x="0" y="3690"/>
                  </a:lnTo>
                  <a:cubicBezTo>
                    <a:pt x="76" y="3664"/>
                    <a:pt x="152" y="3651"/>
                    <a:pt x="228" y="3626"/>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122;p40">
              <a:extLst>
                <a:ext uri="{FF2B5EF4-FFF2-40B4-BE49-F238E27FC236}">
                  <a16:creationId xmlns:a16="http://schemas.microsoft.com/office/drawing/2014/main" id="{6A5B9573-0C8D-6BCB-1260-E8EF18F3A268}"/>
                </a:ext>
              </a:extLst>
            </p:cNvPr>
            <p:cNvSpPr/>
            <p:nvPr/>
          </p:nvSpPr>
          <p:spPr>
            <a:xfrm>
              <a:off x="3697050" y="1525975"/>
              <a:ext cx="5750" cy="83700"/>
            </a:xfrm>
            <a:custGeom>
              <a:avLst/>
              <a:gdLst/>
              <a:ahLst/>
              <a:cxnLst/>
              <a:rect l="l" t="t" r="r" b="b"/>
              <a:pathLst>
                <a:path w="230" h="3348" extrusionOk="0">
                  <a:moveTo>
                    <a:pt x="1" y="1"/>
                  </a:moveTo>
                  <a:lnTo>
                    <a:pt x="1" y="3347"/>
                  </a:lnTo>
                  <a:cubicBezTo>
                    <a:pt x="77" y="3310"/>
                    <a:pt x="153" y="3284"/>
                    <a:pt x="229" y="3246"/>
                  </a:cubicBezTo>
                  <a:lnTo>
                    <a:pt x="2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123;p40">
              <a:extLst>
                <a:ext uri="{FF2B5EF4-FFF2-40B4-BE49-F238E27FC236}">
                  <a16:creationId xmlns:a16="http://schemas.microsoft.com/office/drawing/2014/main" id="{6D1B3FD8-6153-7E24-9E6F-A0BCEEA12889}"/>
                </a:ext>
              </a:extLst>
            </p:cNvPr>
            <p:cNvSpPr/>
            <p:nvPr/>
          </p:nvSpPr>
          <p:spPr>
            <a:xfrm>
              <a:off x="3723975" y="1525975"/>
              <a:ext cx="5425" cy="69750"/>
            </a:xfrm>
            <a:custGeom>
              <a:avLst/>
              <a:gdLst/>
              <a:ahLst/>
              <a:cxnLst/>
              <a:rect l="l" t="t" r="r" b="b"/>
              <a:pathLst>
                <a:path w="217" h="2790" extrusionOk="0">
                  <a:moveTo>
                    <a:pt x="1" y="1"/>
                  </a:moveTo>
                  <a:lnTo>
                    <a:pt x="1" y="2789"/>
                  </a:lnTo>
                  <a:cubicBezTo>
                    <a:pt x="77" y="2726"/>
                    <a:pt x="153" y="2663"/>
                    <a:pt x="217" y="2612"/>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124;p40">
              <a:extLst>
                <a:ext uri="{FF2B5EF4-FFF2-40B4-BE49-F238E27FC236}">
                  <a16:creationId xmlns:a16="http://schemas.microsoft.com/office/drawing/2014/main" id="{4C3CBECB-B254-FC24-F3BD-AF751A1C890F}"/>
                </a:ext>
              </a:extLst>
            </p:cNvPr>
            <p:cNvSpPr/>
            <p:nvPr/>
          </p:nvSpPr>
          <p:spPr>
            <a:xfrm>
              <a:off x="3337700" y="1469575"/>
              <a:ext cx="402150" cy="114100"/>
            </a:xfrm>
            <a:custGeom>
              <a:avLst/>
              <a:gdLst/>
              <a:ahLst/>
              <a:cxnLst/>
              <a:rect l="l" t="t" r="r" b="b"/>
              <a:pathLst>
                <a:path w="16086" h="4564" extrusionOk="0">
                  <a:moveTo>
                    <a:pt x="8037" y="0"/>
                  </a:moveTo>
                  <a:cubicBezTo>
                    <a:pt x="3702" y="0"/>
                    <a:pt x="153" y="977"/>
                    <a:pt x="0" y="2194"/>
                  </a:cubicBezTo>
                  <a:lnTo>
                    <a:pt x="0" y="2282"/>
                  </a:lnTo>
                  <a:cubicBezTo>
                    <a:pt x="0" y="2586"/>
                    <a:pt x="215" y="2890"/>
                    <a:pt x="609" y="3157"/>
                  </a:cubicBezTo>
                  <a:cubicBezTo>
                    <a:pt x="672" y="3195"/>
                    <a:pt x="736" y="3245"/>
                    <a:pt x="812" y="3284"/>
                  </a:cubicBezTo>
                  <a:cubicBezTo>
                    <a:pt x="1192" y="3499"/>
                    <a:pt x="1686" y="3702"/>
                    <a:pt x="2282" y="3879"/>
                  </a:cubicBezTo>
                  <a:cubicBezTo>
                    <a:pt x="2409" y="3918"/>
                    <a:pt x="2548" y="3955"/>
                    <a:pt x="2700" y="3994"/>
                  </a:cubicBezTo>
                  <a:cubicBezTo>
                    <a:pt x="3169" y="4107"/>
                    <a:pt x="3689" y="4209"/>
                    <a:pt x="4246" y="4298"/>
                  </a:cubicBezTo>
                  <a:cubicBezTo>
                    <a:pt x="4880" y="4386"/>
                    <a:pt x="5565" y="4462"/>
                    <a:pt x="6275" y="4513"/>
                  </a:cubicBezTo>
                  <a:cubicBezTo>
                    <a:pt x="6845" y="4551"/>
                    <a:pt x="7441" y="4564"/>
                    <a:pt x="8037" y="4564"/>
                  </a:cubicBezTo>
                  <a:cubicBezTo>
                    <a:pt x="12486" y="4564"/>
                    <a:pt x="16086" y="3537"/>
                    <a:pt x="16086" y="2282"/>
                  </a:cubicBezTo>
                  <a:lnTo>
                    <a:pt x="16086" y="2194"/>
                  </a:lnTo>
                  <a:cubicBezTo>
                    <a:pt x="16060" y="2042"/>
                    <a:pt x="15997" y="1902"/>
                    <a:pt x="15883" y="1763"/>
                  </a:cubicBezTo>
                  <a:cubicBezTo>
                    <a:pt x="15718" y="1560"/>
                    <a:pt x="15477" y="1383"/>
                    <a:pt x="15161" y="1205"/>
                  </a:cubicBezTo>
                  <a:cubicBezTo>
                    <a:pt x="14843" y="1040"/>
                    <a:pt x="14463" y="888"/>
                    <a:pt x="14032" y="749"/>
                  </a:cubicBezTo>
                  <a:cubicBezTo>
                    <a:pt x="13905" y="710"/>
                    <a:pt x="13779" y="673"/>
                    <a:pt x="13640" y="634"/>
                  </a:cubicBezTo>
                  <a:cubicBezTo>
                    <a:pt x="13043" y="470"/>
                    <a:pt x="12359" y="330"/>
                    <a:pt x="11598" y="229"/>
                  </a:cubicBezTo>
                  <a:cubicBezTo>
                    <a:pt x="11421" y="203"/>
                    <a:pt x="11243" y="178"/>
                    <a:pt x="11066" y="166"/>
                  </a:cubicBezTo>
                  <a:cubicBezTo>
                    <a:pt x="10128" y="51"/>
                    <a:pt x="9114" y="0"/>
                    <a:pt x="803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125;p40">
              <a:extLst>
                <a:ext uri="{FF2B5EF4-FFF2-40B4-BE49-F238E27FC236}">
                  <a16:creationId xmlns:a16="http://schemas.microsoft.com/office/drawing/2014/main" id="{5992520C-1B21-3822-401C-CB74BD26DFD7}"/>
                </a:ext>
              </a:extLst>
            </p:cNvPr>
            <p:cNvSpPr/>
            <p:nvPr/>
          </p:nvSpPr>
          <p:spPr>
            <a:xfrm>
              <a:off x="3443850" y="1508550"/>
              <a:ext cx="290925" cy="73850"/>
            </a:xfrm>
            <a:custGeom>
              <a:avLst/>
              <a:gdLst/>
              <a:ahLst/>
              <a:cxnLst/>
              <a:rect l="l" t="t" r="r" b="b"/>
              <a:pathLst>
                <a:path w="11637" h="2954" extrusionOk="0">
                  <a:moveTo>
                    <a:pt x="0" y="1"/>
                  </a:moveTo>
                  <a:lnTo>
                    <a:pt x="0" y="2954"/>
                  </a:lnTo>
                  <a:lnTo>
                    <a:pt x="11637" y="2954"/>
                  </a:lnTo>
                  <a:lnTo>
                    <a:pt x="11637"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126;p40">
              <a:extLst>
                <a:ext uri="{FF2B5EF4-FFF2-40B4-BE49-F238E27FC236}">
                  <a16:creationId xmlns:a16="http://schemas.microsoft.com/office/drawing/2014/main" id="{B349B7C9-B675-A2ED-75D3-E5C974206463}"/>
                </a:ext>
              </a:extLst>
            </p:cNvPr>
            <p:cNvSpPr/>
            <p:nvPr/>
          </p:nvSpPr>
          <p:spPr>
            <a:xfrm>
              <a:off x="3352900" y="1540550"/>
              <a:ext cx="34900" cy="11125"/>
            </a:xfrm>
            <a:custGeom>
              <a:avLst/>
              <a:gdLst/>
              <a:ahLst/>
              <a:cxnLst/>
              <a:rect l="l" t="t" r="r" b="b"/>
              <a:pathLst>
                <a:path w="1396" h="445" extrusionOk="0">
                  <a:moveTo>
                    <a:pt x="1078" y="1"/>
                  </a:moveTo>
                  <a:lnTo>
                    <a:pt x="1" y="318"/>
                  </a:lnTo>
                  <a:cubicBezTo>
                    <a:pt x="64" y="356"/>
                    <a:pt x="128" y="406"/>
                    <a:pt x="204" y="445"/>
                  </a:cubicBezTo>
                  <a:lnTo>
                    <a:pt x="1395" y="115"/>
                  </a:lnTo>
                  <a:cubicBezTo>
                    <a:pt x="1370" y="102"/>
                    <a:pt x="1357" y="102"/>
                    <a:pt x="1345" y="90"/>
                  </a:cubicBezTo>
                  <a:cubicBezTo>
                    <a:pt x="1255" y="65"/>
                    <a:pt x="1167" y="39"/>
                    <a:pt x="1078"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127;p40">
              <a:extLst>
                <a:ext uri="{FF2B5EF4-FFF2-40B4-BE49-F238E27FC236}">
                  <a16:creationId xmlns:a16="http://schemas.microsoft.com/office/drawing/2014/main" id="{AE090E39-A32E-9361-60FE-4634CFF85069}"/>
                </a:ext>
              </a:extLst>
            </p:cNvPr>
            <p:cNvSpPr/>
            <p:nvPr/>
          </p:nvSpPr>
          <p:spPr>
            <a:xfrm>
              <a:off x="3394750" y="1558300"/>
              <a:ext cx="38975" cy="11125"/>
            </a:xfrm>
            <a:custGeom>
              <a:avLst/>
              <a:gdLst/>
              <a:ahLst/>
              <a:cxnLst/>
              <a:rect l="l" t="t" r="r" b="b"/>
              <a:pathLst>
                <a:path w="1559" h="445" extrusionOk="0">
                  <a:moveTo>
                    <a:pt x="1141" y="1"/>
                  </a:moveTo>
                  <a:lnTo>
                    <a:pt x="0" y="330"/>
                  </a:lnTo>
                  <a:cubicBezTo>
                    <a:pt x="127" y="369"/>
                    <a:pt x="266" y="406"/>
                    <a:pt x="418" y="445"/>
                  </a:cubicBez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128;p40">
              <a:extLst>
                <a:ext uri="{FF2B5EF4-FFF2-40B4-BE49-F238E27FC236}">
                  <a16:creationId xmlns:a16="http://schemas.microsoft.com/office/drawing/2014/main" id="{DD46DEF3-DA7C-172F-50CC-4BAE211EA6B5}"/>
                </a:ext>
              </a:extLst>
            </p:cNvPr>
            <p:cNvSpPr/>
            <p:nvPr/>
          </p:nvSpPr>
          <p:spPr>
            <a:xfrm>
              <a:off x="3377925" y="1480975"/>
              <a:ext cx="321700" cy="91300"/>
            </a:xfrm>
            <a:custGeom>
              <a:avLst/>
              <a:gdLst/>
              <a:ahLst/>
              <a:cxnLst/>
              <a:rect l="l" t="t" r="r" b="b"/>
              <a:pathLst>
                <a:path w="12868" h="3652" extrusionOk="0">
                  <a:moveTo>
                    <a:pt x="6428" y="1"/>
                  </a:moveTo>
                  <a:cubicBezTo>
                    <a:pt x="2891" y="1"/>
                    <a:pt x="1" y="812"/>
                    <a:pt x="1" y="1826"/>
                  </a:cubicBezTo>
                  <a:cubicBezTo>
                    <a:pt x="1" y="1851"/>
                    <a:pt x="1" y="1877"/>
                    <a:pt x="14" y="1902"/>
                  </a:cubicBezTo>
                  <a:cubicBezTo>
                    <a:pt x="166" y="2879"/>
                    <a:pt x="2980" y="3651"/>
                    <a:pt x="6428" y="3651"/>
                  </a:cubicBezTo>
                  <a:cubicBezTo>
                    <a:pt x="9876" y="3651"/>
                    <a:pt x="12702" y="2879"/>
                    <a:pt x="12854" y="1902"/>
                  </a:cubicBezTo>
                  <a:cubicBezTo>
                    <a:pt x="12867" y="1877"/>
                    <a:pt x="12867" y="1851"/>
                    <a:pt x="12867" y="1826"/>
                  </a:cubicBezTo>
                  <a:cubicBezTo>
                    <a:pt x="12867" y="812"/>
                    <a:pt x="9977" y="1"/>
                    <a:pt x="64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29;p40">
              <a:extLst>
                <a:ext uri="{FF2B5EF4-FFF2-40B4-BE49-F238E27FC236}">
                  <a16:creationId xmlns:a16="http://schemas.microsoft.com/office/drawing/2014/main" id="{66664463-5180-B2B9-134F-291407098F51}"/>
                </a:ext>
              </a:extLst>
            </p:cNvPr>
            <p:cNvSpPr/>
            <p:nvPr/>
          </p:nvSpPr>
          <p:spPr>
            <a:xfrm>
              <a:off x="3378250" y="1485100"/>
              <a:ext cx="321050" cy="87175"/>
            </a:xfrm>
            <a:custGeom>
              <a:avLst/>
              <a:gdLst/>
              <a:ahLst/>
              <a:cxnLst/>
              <a:rect l="l" t="t" r="r" b="b"/>
              <a:pathLst>
                <a:path w="12842" h="3487" extrusionOk="0">
                  <a:moveTo>
                    <a:pt x="6415" y="1"/>
                  </a:moveTo>
                  <a:cubicBezTo>
                    <a:pt x="2967" y="1"/>
                    <a:pt x="153" y="774"/>
                    <a:pt x="1" y="1737"/>
                  </a:cubicBezTo>
                  <a:cubicBezTo>
                    <a:pt x="13" y="1889"/>
                    <a:pt x="102" y="2029"/>
                    <a:pt x="229" y="2156"/>
                  </a:cubicBezTo>
                  <a:cubicBezTo>
                    <a:pt x="292" y="2219"/>
                    <a:pt x="356" y="2269"/>
                    <a:pt x="432" y="2320"/>
                  </a:cubicBezTo>
                  <a:cubicBezTo>
                    <a:pt x="736" y="2548"/>
                    <a:pt x="1193" y="2751"/>
                    <a:pt x="1776" y="2916"/>
                  </a:cubicBezTo>
                  <a:cubicBezTo>
                    <a:pt x="1902" y="2954"/>
                    <a:pt x="2029" y="2992"/>
                    <a:pt x="2168" y="3030"/>
                  </a:cubicBezTo>
                  <a:cubicBezTo>
                    <a:pt x="2714" y="3170"/>
                    <a:pt x="3334" y="3271"/>
                    <a:pt x="4007" y="3347"/>
                  </a:cubicBezTo>
                  <a:cubicBezTo>
                    <a:pt x="4691" y="3436"/>
                    <a:pt x="5426" y="3474"/>
                    <a:pt x="6187" y="3486"/>
                  </a:cubicBezTo>
                  <a:lnTo>
                    <a:pt x="6415" y="3486"/>
                  </a:lnTo>
                  <a:cubicBezTo>
                    <a:pt x="9863" y="3486"/>
                    <a:pt x="12689" y="2714"/>
                    <a:pt x="12841" y="1737"/>
                  </a:cubicBezTo>
                  <a:cubicBezTo>
                    <a:pt x="12841" y="1700"/>
                    <a:pt x="12829" y="1649"/>
                    <a:pt x="12804" y="1610"/>
                  </a:cubicBezTo>
                  <a:cubicBezTo>
                    <a:pt x="12714" y="1395"/>
                    <a:pt x="12512" y="1205"/>
                    <a:pt x="12207" y="1027"/>
                  </a:cubicBezTo>
                  <a:cubicBezTo>
                    <a:pt x="11891" y="838"/>
                    <a:pt x="11460" y="672"/>
                    <a:pt x="10953" y="533"/>
                  </a:cubicBezTo>
                  <a:cubicBezTo>
                    <a:pt x="10826" y="495"/>
                    <a:pt x="10686" y="457"/>
                    <a:pt x="10547" y="432"/>
                  </a:cubicBezTo>
                  <a:cubicBezTo>
                    <a:pt x="9900" y="267"/>
                    <a:pt x="9140" y="153"/>
                    <a:pt x="8316" y="77"/>
                  </a:cubicBezTo>
                  <a:cubicBezTo>
                    <a:pt x="8114" y="64"/>
                    <a:pt x="7911" y="52"/>
                    <a:pt x="7695" y="38"/>
                  </a:cubicBezTo>
                  <a:cubicBezTo>
                    <a:pt x="7289" y="13"/>
                    <a:pt x="6858" y="1"/>
                    <a:pt x="6415"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30;p40">
              <a:extLst>
                <a:ext uri="{FF2B5EF4-FFF2-40B4-BE49-F238E27FC236}">
                  <a16:creationId xmlns:a16="http://schemas.microsoft.com/office/drawing/2014/main" id="{5C6F772E-3C9B-5656-7362-9C2FECC48D97}"/>
                </a:ext>
              </a:extLst>
            </p:cNvPr>
            <p:cNvSpPr/>
            <p:nvPr/>
          </p:nvSpPr>
          <p:spPr>
            <a:xfrm>
              <a:off x="3478400" y="1560200"/>
              <a:ext cx="97000" cy="12075"/>
            </a:xfrm>
            <a:custGeom>
              <a:avLst/>
              <a:gdLst/>
              <a:ahLst/>
              <a:cxnLst/>
              <a:rect l="l" t="t" r="r" b="b"/>
              <a:pathLst>
                <a:path w="3880" h="483" extrusionOk="0">
                  <a:moveTo>
                    <a:pt x="3879" y="1"/>
                  </a:moveTo>
                  <a:lnTo>
                    <a:pt x="3308" y="39"/>
                  </a:lnTo>
                  <a:lnTo>
                    <a:pt x="3080" y="39"/>
                  </a:lnTo>
                  <a:cubicBezTo>
                    <a:pt x="2815" y="51"/>
                    <a:pt x="2523" y="65"/>
                    <a:pt x="2244" y="65"/>
                  </a:cubicBezTo>
                  <a:lnTo>
                    <a:pt x="2015" y="65"/>
                  </a:lnTo>
                  <a:cubicBezTo>
                    <a:pt x="1737" y="65"/>
                    <a:pt x="1446" y="51"/>
                    <a:pt x="1179" y="39"/>
                  </a:cubicBezTo>
                  <a:lnTo>
                    <a:pt x="1077" y="39"/>
                  </a:lnTo>
                  <a:lnTo>
                    <a:pt x="1" y="343"/>
                  </a:lnTo>
                  <a:cubicBezTo>
                    <a:pt x="685" y="432"/>
                    <a:pt x="1420" y="470"/>
                    <a:pt x="2181" y="482"/>
                  </a:cubicBezTo>
                  <a:lnTo>
                    <a:pt x="3879" y="1"/>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31;p40">
              <a:extLst>
                <a:ext uri="{FF2B5EF4-FFF2-40B4-BE49-F238E27FC236}">
                  <a16:creationId xmlns:a16="http://schemas.microsoft.com/office/drawing/2014/main" id="{2545B6EC-038A-CC5C-38C5-7D2EB7352864}"/>
                </a:ext>
              </a:extLst>
            </p:cNvPr>
            <p:cNvSpPr/>
            <p:nvPr/>
          </p:nvSpPr>
          <p:spPr>
            <a:xfrm>
              <a:off x="3422625" y="1554500"/>
              <a:ext cx="25675" cy="6350"/>
            </a:xfrm>
            <a:custGeom>
              <a:avLst/>
              <a:gdLst/>
              <a:ahLst/>
              <a:cxnLst/>
              <a:rect l="l" t="t" r="r" b="b"/>
              <a:pathLst>
                <a:path w="1027" h="254" extrusionOk="0">
                  <a:moveTo>
                    <a:pt x="520" y="0"/>
                  </a:moveTo>
                  <a:lnTo>
                    <a:pt x="1" y="140"/>
                  </a:lnTo>
                  <a:cubicBezTo>
                    <a:pt x="127" y="178"/>
                    <a:pt x="254" y="216"/>
                    <a:pt x="393" y="254"/>
                  </a:cubicBezTo>
                  <a:lnTo>
                    <a:pt x="1027" y="77"/>
                  </a:lnTo>
                  <a:lnTo>
                    <a:pt x="533" y="0"/>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32;p40">
              <a:extLst>
                <a:ext uri="{FF2B5EF4-FFF2-40B4-BE49-F238E27FC236}">
                  <a16:creationId xmlns:a16="http://schemas.microsoft.com/office/drawing/2014/main" id="{8E03FCB3-7698-DBBB-2EC0-1F79B84312D4}"/>
                </a:ext>
              </a:extLst>
            </p:cNvPr>
            <p:cNvSpPr/>
            <p:nvPr/>
          </p:nvSpPr>
          <p:spPr>
            <a:xfrm>
              <a:off x="3465400" y="1495875"/>
              <a:ext cx="151825" cy="64350"/>
            </a:xfrm>
            <a:custGeom>
              <a:avLst/>
              <a:gdLst/>
              <a:ahLst/>
              <a:cxnLst/>
              <a:rect l="l" t="t" r="r" b="b"/>
              <a:pathLst>
                <a:path w="6073" h="2574" extrusionOk="0">
                  <a:moveTo>
                    <a:pt x="2473" y="1"/>
                  </a:moveTo>
                  <a:lnTo>
                    <a:pt x="2473" y="292"/>
                  </a:lnTo>
                  <a:cubicBezTo>
                    <a:pt x="888" y="356"/>
                    <a:pt x="102" y="622"/>
                    <a:pt x="102" y="926"/>
                  </a:cubicBezTo>
                  <a:cubicBezTo>
                    <a:pt x="102" y="1636"/>
                    <a:pt x="3828" y="1446"/>
                    <a:pt x="3828" y="1686"/>
                  </a:cubicBezTo>
                  <a:cubicBezTo>
                    <a:pt x="3828" y="1750"/>
                    <a:pt x="3600" y="1788"/>
                    <a:pt x="2954" y="1788"/>
                  </a:cubicBezTo>
                  <a:cubicBezTo>
                    <a:pt x="2206" y="1788"/>
                    <a:pt x="1369" y="1725"/>
                    <a:pt x="723" y="1623"/>
                  </a:cubicBezTo>
                  <a:lnTo>
                    <a:pt x="0" y="2092"/>
                  </a:lnTo>
                  <a:cubicBezTo>
                    <a:pt x="571" y="2193"/>
                    <a:pt x="1509" y="2257"/>
                    <a:pt x="2473" y="2283"/>
                  </a:cubicBezTo>
                  <a:lnTo>
                    <a:pt x="2473" y="2574"/>
                  </a:lnTo>
                  <a:lnTo>
                    <a:pt x="3828" y="2574"/>
                  </a:lnTo>
                  <a:lnTo>
                    <a:pt x="3828" y="2269"/>
                  </a:lnTo>
                  <a:cubicBezTo>
                    <a:pt x="5324" y="2193"/>
                    <a:pt x="6073" y="1940"/>
                    <a:pt x="6073" y="1636"/>
                  </a:cubicBezTo>
                  <a:cubicBezTo>
                    <a:pt x="6073" y="939"/>
                    <a:pt x="2346" y="1129"/>
                    <a:pt x="2346" y="900"/>
                  </a:cubicBezTo>
                  <a:cubicBezTo>
                    <a:pt x="2346" y="824"/>
                    <a:pt x="2561" y="774"/>
                    <a:pt x="3220" y="774"/>
                  </a:cubicBezTo>
                  <a:cubicBezTo>
                    <a:pt x="3816" y="774"/>
                    <a:pt x="4437" y="824"/>
                    <a:pt x="5096" y="914"/>
                  </a:cubicBezTo>
                  <a:lnTo>
                    <a:pt x="5781" y="444"/>
                  </a:lnTo>
                  <a:cubicBezTo>
                    <a:pt x="5236" y="356"/>
                    <a:pt x="4538" y="305"/>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33;p40">
              <a:extLst>
                <a:ext uri="{FF2B5EF4-FFF2-40B4-BE49-F238E27FC236}">
                  <a16:creationId xmlns:a16="http://schemas.microsoft.com/office/drawing/2014/main" id="{311844EA-506D-6E1A-6A9D-9DC653D7E494}"/>
                </a:ext>
              </a:extLst>
            </p:cNvPr>
            <p:cNvSpPr/>
            <p:nvPr/>
          </p:nvSpPr>
          <p:spPr>
            <a:xfrm>
              <a:off x="3464450" y="1493350"/>
              <a:ext cx="151825" cy="64350"/>
            </a:xfrm>
            <a:custGeom>
              <a:avLst/>
              <a:gdLst/>
              <a:ahLst/>
              <a:cxnLst/>
              <a:rect l="l" t="t" r="r" b="b"/>
              <a:pathLst>
                <a:path w="6073" h="2574" extrusionOk="0">
                  <a:moveTo>
                    <a:pt x="2472" y="1"/>
                  </a:moveTo>
                  <a:lnTo>
                    <a:pt x="2472" y="292"/>
                  </a:lnTo>
                  <a:cubicBezTo>
                    <a:pt x="888" y="355"/>
                    <a:pt x="102" y="621"/>
                    <a:pt x="102" y="925"/>
                  </a:cubicBezTo>
                  <a:cubicBezTo>
                    <a:pt x="102" y="1635"/>
                    <a:pt x="3829" y="1446"/>
                    <a:pt x="3829" y="1686"/>
                  </a:cubicBezTo>
                  <a:cubicBezTo>
                    <a:pt x="3829" y="1750"/>
                    <a:pt x="3601" y="1787"/>
                    <a:pt x="2954" y="1787"/>
                  </a:cubicBezTo>
                  <a:cubicBezTo>
                    <a:pt x="2206" y="1787"/>
                    <a:pt x="1357" y="1724"/>
                    <a:pt x="723" y="1623"/>
                  </a:cubicBezTo>
                  <a:lnTo>
                    <a:pt x="1" y="2092"/>
                  </a:lnTo>
                  <a:cubicBezTo>
                    <a:pt x="571" y="2193"/>
                    <a:pt x="1509" y="2257"/>
                    <a:pt x="2472" y="2282"/>
                  </a:cubicBezTo>
                  <a:lnTo>
                    <a:pt x="2472" y="2573"/>
                  </a:lnTo>
                  <a:lnTo>
                    <a:pt x="3829" y="2573"/>
                  </a:lnTo>
                  <a:lnTo>
                    <a:pt x="3829" y="2269"/>
                  </a:lnTo>
                  <a:cubicBezTo>
                    <a:pt x="5325" y="2193"/>
                    <a:pt x="6072" y="1939"/>
                    <a:pt x="6072" y="1635"/>
                  </a:cubicBezTo>
                  <a:cubicBezTo>
                    <a:pt x="6072" y="939"/>
                    <a:pt x="2345" y="1128"/>
                    <a:pt x="2345" y="900"/>
                  </a:cubicBezTo>
                  <a:cubicBezTo>
                    <a:pt x="2345" y="824"/>
                    <a:pt x="2561" y="773"/>
                    <a:pt x="3220" y="773"/>
                  </a:cubicBezTo>
                  <a:cubicBezTo>
                    <a:pt x="3804" y="773"/>
                    <a:pt x="4437" y="824"/>
                    <a:pt x="5096" y="913"/>
                  </a:cubicBezTo>
                  <a:lnTo>
                    <a:pt x="5781" y="444"/>
                  </a:lnTo>
                  <a:cubicBezTo>
                    <a:pt x="5235" y="368"/>
                    <a:pt x="4539" y="305"/>
                    <a:pt x="3829" y="292"/>
                  </a:cubicBezTo>
                  <a:lnTo>
                    <a:pt x="3829"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134;p40">
              <a:extLst>
                <a:ext uri="{FF2B5EF4-FFF2-40B4-BE49-F238E27FC236}">
                  <a16:creationId xmlns:a16="http://schemas.microsoft.com/office/drawing/2014/main" id="{0315586E-71AE-9323-CDD8-548DCF95C7C3}"/>
                </a:ext>
              </a:extLst>
            </p:cNvPr>
            <p:cNvSpPr/>
            <p:nvPr/>
          </p:nvSpPr>
          <p:spPr>
            <a:xfrm>
              <a:off x="3329450" y="1454350"/>
              <a:ext cx="402500" cy="107475"/>
            </a:xfrm>
            <a:custGeom>
              <a:avLst/>
              <a:gdLst/>
              <a:ahLst/>
              <a:cxnLst/>
              <a:rect l="l" t="t" r="r" b="b"/>
              <a:pathLst>
                <a:path w="16100" h="4299" extrusionOk="0">
                  <a:moveTo>
                    <a:pt x="13323" y="1"/>
                  </a:moveTo>
                  <a:lnTo>
                    <a:pt x="12474" y="14"/>
                  </a:lnTo>
                  <a:lnTo>
                    <a:pt x="4767" y="14"/>
                  </a:lnTo>
                  <a:lnTo>
                    <a:pt x="3930" y="26"/>
                  </a:lnTo>
                  <a:lnTo>
                    <a:pt x="1" y="26"/>
                  </a:lnTo>
                  <a:lnTo>
                    <a:pt x="1" y="1750"/>
                  </a:lnTo>
                  <a:lnTo>
                    <a:pt x="1" y="1814"/>
                  </a:lnTo>
                  <a:cubicBezTo>
                    <a:pt x="1" y="2118"/>
                    <a:pt x="178" y="2397"/>
                    <a:pt x="495" y="2676"/>
                  </a:cubicBezTo>
                  <a:cubicBezTo>
                    <a:pt x="533" y="2701"/>
                    <a:pt x="571" y="2727"/>
                    <a:pt x="609" y="2764"/>
                  </a:cubicBezTo>
                  <a:lnTo>
                    <a:pt x="723" y="2840"/>
                  </a:lnTo>
                  <a:cubicBezTo>
                    <a:pt x="748" y="2866"/>
                    <a:pt x="787" y="2879"/>
                    <a:pt x="812" y="2904"/>
                  </a:cubicBezTo>
                  <a:cubicBezTo>
                    <a:pt x="1027" y="3031"/>
                    <a:pt x="1281" y="3158"/>
                    <a:pt x="1573" y="3284"/>
                  </a:cubicBezTo>
                  <a:cubicBezTo>
                    <a:pt x="1636" y="3310"/>
                    <a:pt x="1712" y="3347"/>
                    <a:pt x="1788" y="3373"/>
                  </a:cubicBezTo>
                  <a:cubicBezTo>
                    <a:pt x="1940" y="3437"/>
                    <a:pt x="2105" y="3487"/>
                    <a:pt x="2283" y="3538"/>
                  </a:cubicBezTo>
                  <a:cubicBezTo>
                    <a:pt x="2396" y="3575"/>
                    <a:pt x="2511" y="3614"/>
                    <a:pt x="2637" y="3652"/>
                  </a:cubicBezTo>
                  <a:cubicBezTo>
                    <a:pt x="2663" y="3652"/>
                    <a:pt x="2675" y="3665"/>
                    <a:pt x="2700" y="3665"/>
                  </a:cubicBezTo>
                  <a:lnTo>
                    <a:pt x="2852" y="3702"/>
                  </a:lnTo>
                  <a:cubicBezTo>
                    <a:pt x="3131" y="3778"/>
                    <a:pt x="3410" y="3842"/>
                    <a:pt x="3702" y="3905"/>
                  </a:cubicBezTo>
                  <a:lnTo>
                    <a:pt x="3930" y="3944"/>
                  </a:lnTo>
                  <a:cubicBezTo>
                    <a:pt x="4032" y="3969"/>
                    <a:pt x="4145" y="3981"/>
                    <a:pt x="4260" y="4006"/>
                  </a:cubicBezTo>
                  <a:cubicBezTo>
                    <a:pt x="4424" y="4032"/>
                    <a:pt x="4602" y="4057"/>
                    <a:pt x="4767" y="4083"/>
                  </a:cubicBezTo>
                  <a:cubicBezTo>
                    <a:pt x="4843" y="4096"/>
                    <a:pt x="4919" y="4096"/>
                    <a:pt x="4995" y="4108"/>
                  </a:cubicBezTo>
                  <a:cubicBezTo>
                    <a:pt x="5274" y="4146"/>
                    <a:pt x="5553" y="4172"/>
                    <a:pt x="5844" y="4197"/>
                  </a:cubicBezTo>
                  <a:cubicBezTo>
                    <a:pt x="5920" y="4209"/>
                    <a:pt x="5984" y="4209"/>
                    <a:pt x="6060" y="4222"/>
                  </a:cubicBezTo>
                  <a:cubicBezTo>
                    <a:pt x="6136" y="4222"/>
                    <a:pt x="6212" y="4235"/>
                    <a:pt x="6288" y="4235"/>
                  </a:cubicBezTo>
                  <a:cubicBezTo>
                    <a:pt x="6491" y="4248"/>
                    <a:pt x="6694" y="4260"/>
                    <a:pt x="6909" y="4273"/>
                  </a:cubicBezTo>
                  <a:lnTo>
                    <a:pt x="7137" y="4273"/>
                  </a:lnTo>
                  <a:cubicBezTo>
                    <a:pt x="7404" y="4285"/>
                    <a:pt x="7695" y="4299"/>
                    <a:pt x="7973" y="4299"/>
                  </a:cubicBezTo>
                  <a:lnTo>
                    <a:pt x="8202" y="4299"/>
                  </a:lnTo>
                  <a:cubicBezTo>
                    <a:pt x="8481" y="4299"/>
                    <a:pt x="8773" y="4285"/>
                    <a:pt x="9038" y="4273"/>
                  </a:cubicBezTo>
                  <a:lnTo>
                    <a:pt x="9266" y="4273"/>
                  </a:lnTo>
                  <a:cubicBezTo>
                    <a:pt x="9558" y="4248"/>
                    <a:pt x="9837" y="4235"/>
                    <a:pt x="10116" y="4209"/>
                  </a:cubicBezTo>
                  <a:cubicBezTo>
                    <a:pt x="10192" y="4209"/>
                    <a:pt x="10268" y="4197"/>
                    <a:pt x="10331" y="4197"/>
                  </a:cubicBezTo>
                  <a:cubicBezTo>
                    <a:pt x="10623" y="4172"/>
                    <a:pt x="10902" y="4133"/>
                    <a:pt x="11181" y="4096"/>
                  </a:cubicBezTo>
                  <a:cubicBezTo>
                    <a:pt x="11257" y="4096"/>
                    <a:pt x="11333" y="4083"/>
                    <a:pt x="11409" y="4070"/>
                  </a:cubicBezTo>
                  <a:cubicBezTo>
                    <a:pt x="11700" y="4032"/>
                    <a:pt x="11979" y="3981"/>
                    <a:pt x="12246" y="3930"/>
                  </a:cubicBezTo>
                  <a:lnTo>
                    <a:pt x="12474" y="3893"/>
                  </a:lnTo>
                  <a:cubicBezTo>
                    <a:pt x="12765" y="3829"/>
                    <a:pt x="13057" y="3766"/>
                    <a:pt x="13323" y="3690"/>
                  </a:cubicBezTo>
                  <a:cubicBezTo>
                    <a:pt x="13399" y="3665"/>
                    <a:pt x="13463" y="3652"/>
                    <a:pt x="13539" y="3626"/>
                  </a:cubicBezTo>
                  <a:cubicBezTo>
                    <a:pt x="13843" y="3538"/>
                    <a:pt x="14134" y="3449"/>
                    <a:pt x="14387" y="3347"/>
                  </a:cubicBezTo>
                  <a:cubicBezTo>
                    <a:pt x="14464" y="3310"/>
                    <a:pt x="14540" y="3284"/>
                    <a:pt x="14603" y="3246"/>
                  </a:cubicBezTo>
                  <a:cubicBezTo>
                    <a:pt x="14945" y="3107"/>
                    <a:pt x="15224" y="2955"/>
                    <a:pt x="15452" y="2790"/>
                  </a:cubicBezTo>
                  <a:cubicBezTo>
                    <a:pt x="15541" y="2727"/>
                    <a:pt x="15604" y="2663"/>
                    <a:pt x="15680" y="2612"/>
                  </a:cubicBezTo>
                  <a:cubicBezTo>
                    <a:pt x="15947" y="2359"/>
                    <a:pt x="16099" y="2093"/>
                    <a:pt x="16099" y="1814"/>
                  </a:cubicBezTo>
                  <a:lnTo>
                    <a:pt x="16099" y="1789"/>
                  </a:lnTo>
                  <a:lnTo>
                    <a:pt x="1609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135;p40">
              <a:extLst>
                <a:ext uri="{FF2B5EF4-FFF2-40B4-BE49-F238E27FC236}">
                  <a16:creationId xmlns:a16="http://schemas.microsoft.com/office/drawing/2014/main" id="{94B6426E-A036-F78D-6F6D-0AF3373D8A2B}"/>
                </a:ext>
              </a:extLst>
            </p:cNvPr>
            <p:cNvSpPr/>
            <p:nvPr/>
          </p:nvSpPr>
          <p:spPr>
            <a:xfrm>
              <a:off x="3341800" y="1455000"/>
              <a:ext cx="5725" cy="70375"/>
            </a:xfrm>
            <a:custGeom>
              <a:avLst/>
              <a:gdLst/>
              <a:ahLst/>
              <a:cxnLst/>
              <a:rect l="l" t="t" r="r" b="b"/>
              <a:pathLst>
                <a:path w="229" h="2815" extrusionOk="0">
                  <a:moveTo>
                    <a:pt x="1" y="0"/>
                  </a:moveTo>
                  <a:lnTo>
                    <a:pt x="1" y="2650"/>
                  </a:lnTo>
                  <a:cubicBezTo>
                    <a:pt x="39" y="2675"/>
                    <a:pt x="77" y="2701"/>
                    <a:pt x="115"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136;p40">
              <a:extLst>
                <a:ext uri="{FF2B5EF4-FFF2-40B4-BE49-F238E27FC236}">
                  <a16:creationId xmlns:a16="http://schemas.microsoft.com/office/drawing/2014/main" id="{2A9A9C88-735B-E334-8225-0E157DDD283E}"/>
                </a:ext>
              </a:extLst>
            </p:cNvPr>
            <p:cNvSpPr/>
            <p:nvPr/>
          </p:nvSpPr>
          <p:spPr>
            <a:xfrm>
              <a:off x="3368750" y="1455000"/>
              <a:ext cx="5400" cy="83675"/>
            </a:xfrm>
            <a:custGeom>
              <a:avLst/>
              <a:gdLst/>
              <a:ahLst/>
              <a:cxnLst/>
              <a:rect l="l" t="t" r="r" b="b"/>
              <a:pathLst>
                <a:path w="216" h="3347" extrusionOk="0">
                  <a:moveTo>
                    <a:pt x="1" y="0"/>
                  </a:moveTo>
                  <a:lnTo>
                    <a:pt x="1" y="3258"/>
                  </a:lnTo>
                  <a:cubicBezTo>
                    <a:pt x="64" y="3284"/>
                    <a:pt x="140" y="3321"/>
                    <a:pt x="216" y="334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137;p40">
              <a:extLst>
                <a:ext uri="{FF2B5EF4-FFF2-40B4-BE49-F238E27FC236}">
                  <a16:creationId xmlns:a16="http://schemas.microsoft.com/office/drawing/2014/main" id="{E7170AB1-02E1-8DC6-298C-B16B6296EC98}"/>
                </a:ext>
              </a:extLst>
            </p:cNvPr>
            <p:cNvSpPr/>
            <p:nvPr/>
          </p:nvSpPr>
          <p:spPr>
            <a:xfrm>
              <a:off x="3395375" y="1455000"/>
              <a:ext cx="5400" cy="91925"/>
            </a:xfrm>
            <a:custGeom>
              <a:avLst/>
              <a:gdLst/>
              <a:ahLst/>
              <a:cxnLst/>
              <a:rect l="l" t="t" r="r" b="b"/>
              <a:pathLst>
                <a:path w="216" h="3677" extrusionOk="0">
                  <a:moveTo>
                    <a:pt x="0" y="0"/>
                  </a:moveTo>
                  <a:lnTo>
                    <a:pt x="0" y="3626"/>
                  </a:lnTo>
                  <a:cubicBezTo>
                    <a:pt x="26" y="3626"/>
                    <a:pt x="38" y="3639"/>
                    <a:pt x="63" y="3639"/>
                  </a:cubicBezTo>
                  <a:lnTo>
                    <a:pt x="215" y="3676"/>
                  </a:ln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138;p40">
              <a:extLst>
                <a:ext uri="{FF2B5EF4-FFF2-40B4-BE49-F238E27FC236}">
                  <a16:creationId xmlns:a16="http://schemas.microsoft.com/office/drawing/2014/main" id="{FD524777-146C-695A-18AD-8CB815A51CFA}"/>
                </a:ext>
              </a:extLst>
            </p:cNvPr>
            <p:cNvSpPr/>
            <p:nvPr/>
          </p:nvSpPr>
          <p:spPr>
            <a:xfrm>
              <a:off x="3422000" y="1455000"/>
              <a:ext cx="5725" cy="97950"/>
            </a:xfrm>
            <a:custGeom>
              <a:avLst/>
              <a:gdLst/>
              <a:ahLst/>
              <a:cxnLst/>
              <a:rect l="l" t="t" r="r" b="b"/>
              <a:pathLst>
                <a:path w="229" h="3918" extrusionOk="0">
                  <a:moveTo>
                    <a:pt x="0" y="0"/>
                  </a:moveTo>
                  <a:lnTo>
                    <a:pt x="0" y="3879"/>
                  </a:lnTo>
                  <a:lnTo>
                    <a:pt x="228" y="3918"/>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139;p40">
              <a:extLst>
                <a:ext uri="{FF2B5EF4-FFF2-40B4-BE49-F238E27FC236}">
                  <a16:creationId xmlns:a16="http://schemas.microsoft.com/office/drawing/2014/main" id="{A73FC640-2952-34AA-4E37-075D22398CA2}"/>
                </a:ext>
              </a:extLst>
            </p:cNvPr>
            <p:cNvSpPr/>
            <p:nvPr/>
          </p:nvSpPr>
          <p:spPr>
            <a:xfrm>
              <a:off x="3448625" y="1454700"/>
              <a:ext cx="5725" cy="102350"/>
            </a:xfrm>
            <a:custGeom>
              <a:avLst/>
              <a:gdLst/>
              <a:ahLst/>
              <a:cxnLst/>
              <a:rect l="l" t="t" r="r" b="b"/>
              <a:pathLst>
                <a:path w="229" h="4094" extrusionOk="0">
                  <a:moveTo>
                    <a:pt x="0" y="0"/>
                  </a:moveTo>
                  <a:lnTo>
                    <a:pt x="0" y="4069"/>
                  </a:lnTo>
                  <a:cubicBezTo>
                    <a:pt x="76" y="4082"/>
                    <a:pt x="152" y="4082"/>
                    <a:pt x="228" y="4094"/>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140;p40">
              <a:extLst>
                <a:ext uri="{FF2B5EF4-FFF2-40B4-BE49-F238E27FC236}">
                  <a16:creationId xmlns:a16="http://schemas.microsoft.com/office/drawing/2014/main" id="{9B676F97-185F-9E96-1EE9-C3BB268342F9}"/>
                </a:ext>
              </a:extLst>
            </p:cNvPr>
            <p:cNvSpPr/>
            <p:nvPr/>
          </p:nvSpPr>
          <p:spPr>
            <a:xfrm>
              <a:off x="3475525" y="1454700"/>
              <a:ext cx="5425" cy="105225"/>
            </a:xfrm>
            <a:custGeom>
              <a:avLst/>
              <a:gdLst/>
              <a:ahLst/>
              <a:cxnLst/>
              <a:rect l="l" t="t" r="r" b="b"/>
              <a:pathLst>
                <a:path w="217" h="4209" extrusionOk="0">
                  <a:moveTo>
                    <a:pt x="1" y="0"/>
                  </a:moveTo>
                  <a:lnTo>
                    <a:pt x="1" y="4183"/>
                  </a:lnTo>
                  <a:cubicBezTo>
                    <a:pt x="77" y="4195"/>
                    <a:pt x="141" y="4195"/>
                    <a:pt x="217" y="4208"/>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141;p40">
              <a:extLst>
                <a:ext uri="{FF2B5EF4-FFF2-40B4-BE49-F238E27FC236}">
                  <a16:creationId xmlns:a16="http://schemas.microsoft.com/office/drawing/2014/main" id="{E4F5E24C-953B-C1FB-A0C5-6CF49B1ACED5}"/>
                </a:ext>
              </a:extLst>
            </p:cNvPr>
            <p:cNvSpPr/>
            <p:nvPr/>
          </p:nvSpPr>
          <p:spPr>
            <a:xfrm>
              <a:off x="3502150" y="1454700"/>
              <a:ext cx="5725" cy="106500"/>
            </a:xfrm>
            <a:custGeom>
              <a:avLst/>
              <a:gdLst/>
              <a:ahLst/>
              <a:cxnLst/>
              <a:rect l="l" t="t" r="r" b="b"/>
              <a:pathLst>
                <a:path w="229" h="4260" extrusionOk="0">
                  <a:moveTo>
                    <a:pt x="1" y="0"/>
                  </a:moveTo>
                  <a:lnTo>
                    <a:pt x="1"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142;p40">
              <a:extLst>
                <a:ext uri="{FF2B5EF4-FFF2-40B4-BE49-F238E27FC236}">
                  <a16:creationId xmlns:a16="http://schemas.microsoft.com/office/drawing/2014/main" id="{65681623-9EA7-1766-06AC-AB120C96D947}"/>
                </a:ext>
              </a:extLst>
            </p:cNvPr>
            <p:cNvSpPr/>
            <p:nvPr/>
          </p:nvSpPr>
          <p:spPr>
            <a:xfrm>
              <a:off x="3528775" y="1454700"/>
              <a:ext cx="5725" cy="107125"/>
            </a:xfrm>
            <a:custGeom>
              <a:avLst/>
              <a:gdLst/>
              <a:ahLst/>
              <a:cxnLst/>
              <a:rect l="l" t="t" r="r" b="b"/>
              <a:pathLst>
                <a:path w="229" h="4285" extrusionOk="0">
                  <a:moveTo>
                    <a:pt x="0" y="0"/>
                  </a:moveTo>
                  <a:lnTo>
                    <a:pt x="0"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143;p40">
              <a:extLst>
                <a:ext uri="{FF2B5EF4-FFF2-40B4-BE49-F238E27FC236}">
                  <a16:creationId xmlns:a16="http://schemas.microsoft.com/office/drawing/2014/main" id="{A4D0B9E7-D45D-3E69-7AA3-597CA0990087}"/>
                </a:ext>
              </a:extLst>
            </p:cNvPr>
            <p:cNvSpPr/>
            <p:nvPr/>
          </p:nvSpPr>
          <p:spPr>
            <a:xfrm>
              <a:off x="3555400" y="1454700"/>
              <a:ext cx="5725" cy="106500"/>
            </a:xfrm>
            <a:custGeom>
              <a:avLst/>
              <a:gdLst/>
              <a:ahLst/>
              <a:cxnLst/>
              <a:rect l="l" t="t" r="r" b="b"/>
              <a:pathLst>
                <a:path w="229" h="4260" extrusionOk="0">
                  <a:moveTo>
                    <a:pt x="0" y="0"/>
                  </a:moveTo>
                  <a:lnTo>
                    <a:pt x="0" y="4259"/>
                  </a:lnTo>
                  <a:lnTo>
                    <a:pt x="228" y="4259"/>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144;p40">
              <a:extLst>
                <a:ext uri="{FF2B5EF4-FFF2-40B4-BE49-F238E27FC236}">
                  <a16:creationId xmlns:a16="http://schemas.microsoft.com/office/drawing/2014/main" id="{6773AF32-0E90-C100-FFEC-0000B8F6AC04}"/>
                </a:ext>
              </a:extLst>
            </p:cNvPr>
            <p:cNvSpPr/>
            <p:nvPr/>
          </p:nvSpPr>
          <p:spPr>
            <a:xfrm>
              <a:off x="3582350" y="1454700"/>
              <a:ext cx="5400" cy="104900"/>
            </a:xfrm>
            <a:custGeom>
              <a:avLst/>
              <a:gdLst/>
              <a:ahLst/>
              <a:cxnLst/>
              <a:rect l="l" t="t" r="r" b="b"/>
              <a:pathLst>
                <a:path w="216" h="4196" extrusionOk="0">
                  <a:moveTo>
                    <a:pt x="0" y="0"/>
                  </a:moveTo>
                  <a:lnTo>
                    <a:pt x="0" y="4195"/>
                  </a:lnTo>
                  <a:cubicBezTo>
                    <a:pt x="76" y="4195"/>
                    <a:pt x="152" y="4183"/>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145;p40">
              <a:extLst>
                <a:ext uri="{FF2B5EF4-FFF2-40B4-BE49-F238E27FC236}">
                  <a16:creationId xmlns:a16="http://schemas.microsoft.com/office/drawing/2014/main" id="{67403CBB-CCD8-F8B8-442E-492B7A1FC186}"/>
                </a:ext>
              </a:extLst>
            </p:cNvPr>
            <p:cNvSpPr/>
            <p:nvPr/>
          </p:nvSpPr>
          <p:spPr>
            <a:xfrm>
              <a:off x="3608950" y="1454700"/>
              <a:ext cx="5750" cy="102050"/>
            </a:xfrm>
            <a:custGeom>
              <a:avLst/>
              <a:gdLst/>
              <a:ahLst/>
              <a:cxnLst/>
              <a:rect l="l" t="t" r="r" b="b"/>
              <a:pathLst>
                <a:path w="230" h="4082" extrusionOk="0">
                  <a:moveTo>
                    <a:pt x="1" y="0"/>
                  </a:moveTo>
                  <a:lnTo>
                    <a:pt x="1" y="4082"/>
                  </a:lnTo>
                  <a:cubicBezTo>
                    <a:pt x="77" y="4082"/>
                    <a:pt x="153" y="4069"/>
                    <a:pt x="229" y="405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146;p40">
              <a:extLst>
                <a:ext uri="{FF2B5EF4-FFF2-40B4-BE49-F238E27FC236}">
                  <a16:creationId xmlns:a16="http://schemas.microsoft.com/office/drawing/2014/main" id="{80553E83-210A-A6E8-6E6E-DC0FAE83233C}"/>
                </a:ext>
              </a:extLst>
            </p:cNvPr>
            <p:cNvSpPr/>
            <p:nvPr/>
          </p:nvSpPr>
          <p:spPr>
            <a:xfrm>
              <a:off x="3635575" y="1454700"/>
              <a:ext cx="5725" cy="97925"/>
            </a:xfrm>
            <a:custGeom>
              <a:avLst/>
              <a:gdLst/>
              <a:ahLst/>
              <a:cxnLst/>
              <a:rect l="l" t="t" r="r" b="b"/>
              <a:pathLst>
                <a:path w="229" h="3917" extrusionOk="0">
                  <a:moveTo>
                    <a:pt x="1" y="0"/>
                  </a:moveTo>
                  <a:lnTo>
                    <a:pt x="1" y="3916"/>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147;p40">
              <a:extLst>
                <a:ext uri="{FF2B5EF4-FFF2-40B4-BE49-F238E27FC236}">
                  <a16:creationId xmlns:a16="http://schemas.microsoft.com/office/drawing/2014/main" id="{39DA98E9-12E3-9027-B2BB-4D0D96B31F64}"/>
                </a:ext>
              </a:extLst>
            </p:cNvPr>
            <p:cNvSpPr/>
            <p:nvPr/>
          </p:nvSpPr>
          <p:spPr>
            <a:xfrm>
              <a:off x="3662500" y="1454350"/>
              <a:ext cx="5425" cy="92275"/>
            </a:xfrm>
            <a:custGeom>
              <a:avLst/>
              <a:gdLst/>
              <a:ahLst/>
              <a:cxnLst/>
              <a:rect l="l" t="t" r="r" b="b"/>
              <a:pathLst>
                <a:path w="217" h="3691" extrusionOk="0">
                  <a:moveTo>
                    <a:pt x="1" y="1"/>
                  </a:moveTo>
                  <a:lnTo>
                    <a:pt x="1" y="3690"/>
                  </a:lnTo>
                  <a:cubicBezTo>
                    <a:pt x="77" y="3665"/>
                    <a:pt x="141" y="3652"/>
                    <a:pt x="217" y="3626"/>
                  </a:cubicBezTo>
                  <a:lnTo>
                    <a:pt x="2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148;p40">
              <a:extLst>
                <a:ext uri="{FF2B5EF4-FFF2-40B4-BE49-F238E27FC236}">
                  <a16:creationId xmlns:a16="http://schemas.microsoft.com/office/drawing/2014/main" id="{199922AD-1F44-CB03-F183-A0E4D24352D9}"/>
                </a:ext>
              </a:extLst>
            </p:cNvPr>
            <p:cNvSpPr/>
            <p:nvPr/>
          </p:nvSpPr>
          <p:spPr>
            <a:xfrm>
              <a:off x="3689125" y="1454350"/>
              <a:ext cx="5425" cy="83700"/>
            </a:xfrm>
            <a:custGeom>
              <a:avLst/>
              <a:gdLst/>
              <a:ahLst/>
              <a:cxnLst/>
              <a:rect l="l" t="t" r="r" b="b"/>
              <a:pathLst>
                <a:path w="217" h="3348" extrusionOk="0">
                  <a:moveTo>
                    <a:pt x="0" y="1"/>
                  </a:moveTo>
                  <a:lnTo>
                    <a:pt x="0" y="3347"/>
                  </a:lnTo>
                  <a:cubicBezTo>
                    <a:pt x="77" y="3310"/>
                    <a:pt x="153" y="3284"/>
                    <a:pt x="216" y="3246"/>
                  </a:cubicBezTo>
                  <a:lnTo>
                    <a:pt x="2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149;p40">
              <a:extLst>
                <a:ext uri="{FF2B5EF4-FFF2-40B4-BE49-F238E27FC236}">
                  <a16:creationId xmlns:a16="http://schemas.microsoft.com/office/drawing/2014/main" id="{B4E7A45F-E77C-5F3A-3AE5-D21AFF8BDDAD}"/>
                </a:ext>
              </a:extLst>
            </p:cNvPr>
            <p:cNvSpPr/>
            <p:nvPr/>
          </p:nvSpPr>
          <p:spPr>
            <a:xfrm>
              <a:off x="3715750" y="1454350"/>
              <a:ext cx="5725" cy="69750"/>
            </a:xfrm>
            <a:custGeom>
              <a:avLst/>
              <a:gdLst/>
              <a:ahLst/>
              <a:cxnLst/>
              <a:rect l="l" t="t" r="r" b="b"/>
              <a:pathLst>
                <a:path w="229" h="2790" extrusionOk="0">
                  <a:moveTo>
                    <a:pt x="0" y="1"/>
                  </a:moveTo>
                  <a:lnTo>
                    <a:pt x="0" y="2790"/>
                  </a:lnTo>
                  <a:cubicBezTo>
                    <a:pt x="89" y="2727"/>
                    <a:pt x="152" y="2663"/>
                    <a:pt x="228" y="2612"/>
                  </a:cubicBezTo>
                  <a:lnTo>
                    <a:pt x="2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150;p40">
              <a:extLst>
                <a:ext uri="{FF2B5EF4-FFF2-40B4-BE49-F238E27FC236}">
                  <a16:creationId xmlns:a16="http://schemas.microsoft.com/office/drawing/2014/main" id="{F69F3918-BAF5-D169-6A2B-0E16482359BB}"/>
                </a:ext>
              </a:extLst>
            </p:cNvPr>
            <p:cNvSpPr/>
            <p:nvPr/>
          </p:nvSpPr>
          <p:spPr>
            <a:xfrm>
              <a:off x="3329450" y="1397950"/>
              <a:ext cx="402500" cy="114100"/>
            </a:xfrm>
            <a:custGeom>
              <a:avLst/>
              <a:gdLst/>
              <a:ahLst/>
              <a:cxnLst/>
              <a:rect l="l" t="t" r="r" b="b"/>
              <a:pathLst>
                <a:path w="16100" h="4564" extrusionOk="0">
                  <a:moveTo>
                    <a:pt x="8050" y="1"/>
                  </a:moveTo>
                  <a:cubicBezTo>
                    <a:pt x="3702" y="1"/>
                    <a:pt x="165" y="977"/>
                    <a:pt x="13" y="2194"/>
                  </a:cubicBezTo>
                  <a:cubicBezTo>
                    <a:pt x="1" y="2219"/>
                    <a:pt x="1" y="2257"/>
                    <a:pt x="1" y="2282"/>
                  </a:cubicBezTo>
                  <a:cubicBezTo>
                    <a:pt x="1" y="2586"/>
                    <a:pt x="216" y="2891"/>
                    <a:pt x="609" y="3157"/>
                  </a:cubicBezTo>
                  <a:cubicBezTo>
                    <a:pt x="672" y="3195"/>
                    <a:pt x="748" y="3246"/>
                    <a:pt x="824" y="3284"/>
                  </a:cubicBezTo>
                  <a:cubicBezTo>
                    <a:pt x="1192" y="3499"/>
                    <a:pt x="1699" y="3702"/>
                    <a:pt x="2283" y="3879"/>
                  </a:cubicBezTo>
                  <a:lnTo>
                    <a:pt x="2700" y="3994"/>
                  </a:lnTo>
                  <a:cubicBezTo>
                    <a:pt x="3170" y="4108"/>
                    <a:pt x="3702" y="4209"/>
                    <a:pt x="4260" y="4298"/>
                  </a:cubicBezTo>
                  <a:cubicBezTo>
                    <a:pt x="4894" y="4386"/>
                    <a:pt x="5565" y="4462"/>
                    <a:pt x="6288" y="4513"/>
                  </a:cubicBezTo>
                  <a:cubicBezTo>
                    <a:pt x="6846" y="4552"/>
                    <a:pt x="7441" y="4564"/>
                    <a:pt x="8050" y="4564"/>
                  </a:cubicBezTo>
                  <a:cubicBezTo>
                    <a:pt x="12499" y="4564"/>
                    <a:pt x="16099" y="3538"/>
                    <a:pt x="16099" y="2282"/>
                  </a:cubicBezTo>
                  <a:cubicBezTo>
                    <a:pt x="16099" y="2257"/>
                    <a:pt x="16099" y="2219"/>
                    <a:pt x="16086" y="2194"/>
                  </a:cubicBezTo>
                  <a:cubicBezTo>
                    <a:pt x="16074" y="2042"/>
                    <a:pt x="15998" y="1902"/>
                    <a:pt x="15883" y="1763"/>
                  </a:cubicBezTo>
                  <a:cubicBezTo>
                    <a:pt x="15731" y="1560"/>
                    <a:pt x="15478" y="1383"/>
                    <a:pt x="15161" y="1205"/>
                  </a:cubicBezTo>
                  <a:cubicBezTo>
                    <a:pt x="14857" y="1040"/>
                    <a:pt x="14477" y="888"/>
                    <a:pt x="14033" y="749"/>
                  </a:cubicBezTo>
                  <a:cubicBezTo>
                    <a:pt x="13919" y="710"/>
                    <a:pt x="13779" y="673"/>
                    <a:pt x="13652" y="634"/>
                  </a:cubicBezTo>
                  <a:cubicBezTo>
                    <a:pt x="13057" y="470"/>
                    <a:pt x="12359" y="330"/>
                    <a:pt x="11599" y="229"/>
                  </a:cubicBezTo>
                  <a:cubicBezTo>
                    <a:pt x="11434" y="203"/>
                    <a:pt x="11257" y="178"/>
                    <a:pt x="11080" y="166"/>
                  </a:cubicBezTo>
                  <a:cubicBezTo>
                    <a:pt x="10142" y="51"/>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151;p40">
              <a:extLst>
                <a:ext uri="{FF2B5EF4-FFF2-40B4-BE49-F238E27FC236}">
                  <a16:creationId xmlns:a16="http://schemas.microsoft.com/office/drawing/2014/main" id="{843C3D35-9299-1087-9AE1-9B3871864D9F}"/>
                </a:ext>
              </a:extLst>
            </p:cNvPr>
            <p:cNvSpPr/>
            <p:nvPr/>
          </p:nvSpPr>
          <p:spPr>
            <a:xfrm>
              <a:off x="3435925" y="1496825"/>
              <a:ext cx="85900" cy="13975"/>
            </a:xfrm>
            <a:custGeom>
              <a:avLst/>
              <a:gdLst/>
              <a:ahLst/>
              <a:cxnLst/>
              <a:rect l="l" t="t" r="r" b="b"/>
              <a:pathLst>
                <a:path w="3436" h="559" extrusionOk="0">
                  <a:moveTo>
                    <a:pt x="1" y="0"/>
                  </a:moveTo>
                  <a:lnTo>
                    <a:pt x="1" y="558"/>
                  </a:lnTo>
                  <a:lnTo>
                    <a:pt x="3436" y="558"/>
                  </a:lnTo>
                  <a:lnTo>
                    <a:pt x="3436" y="0"/>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152;p40">
              <a:extLst>
                <a:ext uri="{FF2B5EF4-FFF2-40B4-BE49-F238E27FC236}">
                  <a16:creationId xmlns:a16="http://schemas.microsoft.com/office/drawing/2014/main" id="{48B0D21A-A32B-9A7E-2686-B2B657F83078}"/>
                </a:ext>
              </a:extLst>
            </p:cNvPr>
            <p:cNvSpPr/>
            <p:nvPr/>
          </p:nvSpPr>
          <p:spPr>
            <a:xfrm>
              <a:off x="3344675" y="1467675"/>
              <a:ext cx="35825" cy="12400"/>
            </a:xfrm>
            <a:custGeom>
              <a:avLst/>
              <a:gdLst/>
              <a:ahLst/>
              <a:cxnLst/>
              <a:rect l="l" t="t" r="r" b="b"/>
              <a:pathLst>
                <a:path w="1433" h="496" extrusionOk="0">
                  <a:moveTo>
                    <a:pt x="1268" y="0"/>
                  </a:moveTo>
                  <a:lnTo>
                    <a:pt x="0" y="368"/>
                  </a:lnTo>
                  <a:cubicBezTo>
                    <a:pt x="63" y="406"/>
                    <a:pt x="139" y="457"/>
                    <a:pt x="215" y="495"/>
                  </a:cubicBezTo>
                  <a:lnTo>
                    <a:pt x="1432" y="152"/>
                  </a:lnTo>
                  <a:cubicBezTo>
                    <a:pt x="1369" y="102"/>
                    <a:pt x="1319" y="51"/>
                    <a:pt x="126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153;p40">
              <a:extLst>
                <a:ext uri="{FF2B5EF4-FFF2-40B4-BE49-F238E27FC236}">
                  <a16:creationId xmlns:a16="http://schemas.microsoft.com/office/drawing/2014/main" id="{468F3D84-6F6C-C2E7-8D1F-C2E0182AC6C8}"/>
                </a:ext>
              </a:extLst>
            </p:cNvPr>
            <p:cNvSpPr/>
            <p:nvPr/>
          </p:nvSpPr>
          <p:spPr>
            <a:xfrm>
              <a:off x="3386500" y="1486675"/>
              <a:ext cx="39000" cy="11125"/>
            </a:xfrm>
            <a:custGeom>
              <a:avLst/>
              <a:gdLst/>
              <a:ahLst/>
              <a:cxnLst/>
              <a:rect l="l" t="t" r="r" b="b"/>
              <a:pathLst>
                <a:path w="1560" h="445" extrusionOk="0">
                  <a:moveTo>
                    <a:pt x="1141" y="1"/>
                  </a:moveTo>
                  <a:lnTo>
                    <a:pt x="1" y="330"/>
                  </a:lnTo>
                  <a:lnTo>
                    <a:pt x="418" y="445"/>
                  </a:lnTo>
                  <a:lnTo>
                    <a:pt x="1559" y="115"/>
                  </a:lnTo>
                  <a:lnTo>
                    <a:pt x="1255" y="39"/>
                  </a:lnTo>
                  <a:lnTo>
                    <a:pt x="1141"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154;p40">
              <a:extLst>
                <a:ext uri="{FF2B5EF4-FFF2-40B4-BE49-F238E27FC236}">
                  <a16:creationId xmlns:a16="http://schemas.microsoft.com/office/drawing/2014/main" id="{0CEE4EB8-B3B3-BC11-BCCE-03042EF241F1}"/>
                </a:ext>
              </a:extLst>
            </p:cNvPr>
            <p:cNvSpPr/>
            <p:nvPr/>
          </p:nvSpPr>
          <p:spPr>
            <a:xfrm>
              <a:off x="3370025" y="1409350"/>
              <a:ext cx="321650" cy="91300"/>
            </a:xfrm>
            <a:custGeom>
              <a:avLst/>
              <a:gdLst/>
              <a:ahLst/>
              <a:cxnLst/>
              <a:rect l="l" t="t" r="r" b="b"/>
              <a:pathLst>
                <a:path w="12866" h="3652" extrusionOk="0">
                  <a:moveTo>
                    <a:pt x="6427" y="1"/>
                  </a:moveTo>
                  <a:cubicBezTo>
                    <a:pt x="2877" y="1"/>
                    <a:pt x="0" y="812"/>
                    <a:pt x="0" y="1826"/>
                  </a:cubicBezTo>
                  <a:lnTo>
                    <a:pt x="0" y="1902"/>
                  </a:lnTo>
                  <a:cubicBezTo>
                    <a:pt x="153" y="2879"/>
                    <a:pt x="2979" y="3652"/>
                    <a:pt x="6427" y="3652"/>
                  </a:cubicBezTo>
                  <a:cubicBezTo>
                    <a:pt x="9874" y="3652"/>
                    <a:pt x="12702" y="2879"/>
                    <a:pt x="12854" y="1902"/>
                  </a:cubicBezTo>
                  <a:cubicBezTo>
                    <a:pt x="12854" y="1877"/>
                    <a:pt x="12866" y="1852"/>
                    <a:pt x="12866" y="1826"/>
                  </a:cubicBezTo>
                  <a:cubicBezTo>
                    <a:pt x="12866" y="812"/>
                    <a:pt x="9976" y="1"/>
                    <a:pt x="642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155;p40">
              <a:extLst>
                <a:ext uri="{FF2B5EF4-FFF2-40B4-BE49-F238E27FC236}">
                  <a16:creationId xmlns:a16="http://schemas.microsoft.com/office/drawing/2014/main" id="{91274960-A5C7-388C-7789-2D70295903E4}"/>
                </a:ext>
              </a:extLst>
            </p:cNvPr>
            <p:cNvSpPr/>
            <p:nvPr/>
          </p:nvSpPr>
          <p:spPr>
            <a:xfrm>
              <a:off x="3370025" y="1413500"/>
              <a:ext cx="321350" cy="87150"/>
            </a:xfrm>
            <a:custGeom>
              <a:avLst/>
              <a:gdLst/>
              <a:ahLst/>
              <a:cxnLst/>
              <a:rect l="l" t="t" r="r" b="b"/>
              <a:pathLst>
                <a:path w="12854" h="3486" extrusionOk="0">
                  <a:moveTo>
                    <a:pt x="6427" y="0"/>
                  </a:moveTo>
                  <a:cubicBezTo>
                    <a:pt x="2979" y="0"/>
                    <a:pt x="153" y="773"/>
                    <a:pt x="0" y="1736"/>
                  </a:cubicBezTo>
                  <a:cubicBezTo>
                    <a:pt x="26" y="1888"/>
                    <a:pt x="102" y="2028"/>
                    <a:pt x="241" y="2155"/>
                  </a:cubicBezTo>
                  <a:cubicBezTo>
                    <a:pt x="291" y="2206"/>
                    <a:pt x="355" y="2269"/>
                    <a:pt x="431" y="2319"/>
                  </a:cubicBezTo>
                  <a:cubicBezTo>
                    <a:pt x="736" y="2548"/>
                    <a:pt x="1204" y="2750"/>
                    <a:pt x="1775" y="2916"/>
                  </a:cubicBezTo>
                  <a:cubicBezTo>
                    <a:pt x="1902" y="2953"/>
                    <a:pt x="2041" y="2992"/>
                    <a:pt x="2181" y="3029"/>
                  </a:cubicBezTo>
                  <a:cubicBezTo>
                    <a:pt x="2713" y="3169"/>
                    <a:pt x="3334" y="3271"/>
                    <a:pt x="4018" y="3347"/>
                  </a:cubicBezTo>
                  <a:cubicBezTo>
                    <a:pt x="4690" y="3435"/>
                    <a:pt x="5426" y="3473"/>
                    <a:pt x="6198" y="3486"/>
                  </a:cubicBezTo>
                  <a:lnTo>
                    <a:pt x="6427" y="3486"/>
                  </a:lnTo>
                  <a:cubicBezTo>
                    <a:pt x="9874" y="3486"/>
                    <a:pt x="12702" y="2713"/>
                    <a:pt x="12854" y="1736"/>
                  </a:cubicBezTo>
                  <a:cubicBezTo>
                    <a:pt x="12841" y="1699"/>
                    <a:pt x="12828" y="1648"/>
                    <a:pt x="12815" y="1610"/>
                  </a:cubicBezTo>
                  <a:cubicBezTo>
                    <a:pt x="12727" y="1395"/>
                    <a:pt x="12511" y="1204"/>
                    <a:pt x="12207" y="1026"/>
                  </a:cubicBezTo>
                  <a:cubicBezTo>
                    <a:pt x="11890" y="837"/>
                    <a:pt x="11472" y="672"/>
                    <a:pt x="10964" y="533"/>
                  </a:cubicBezTo>
                  <a:cubicBezTo>
                    <a:pt x="10838" y="494"/>
                    <a:pt x="10699" y="457"/>
                    <a:pt x="10559" y="431"/>
                  </a:cubicBezTo>
                  <a:cubicBezTo>
                    <a:pt x="9913" y="266"/>
                    <a:pt x="9152" y="152"/>
                    <a:pt x="8328" y="76"/>
                  </a:cubicBezTo>
                  <a:cubicBezTo>
                    <a:pt x="8125" y="63"/>
                    <a:pt x="7910" y="51"/>
                    <a:pt x="7707" y="38"/>
                  </a:cubicBezTo>
                  <a:cubicBezTo>
                    <a:pt x="7289" y="12"/>
                    <a:pt x="6858" y="0"/>
                    <a:pt x="6427"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156;p40">
              <a:extLst>
                <a:ext uri="{FF2B5EF4-FFF2-40B4-BE49-F238E27FC236}">
                  <a16:creationId xmlns:a16="http://schemas.microsoft.com/office/drawing/2014/main" id="{E86C894F-5DD7-5345-9BB1-55AE44DC7E51}"/>
                </a:ext>
              </a:extLst>
            </p:cNvPr>
            <p:cNvSpPr/>
            <p:nvPr/>
          </p:nvSpPr>
          <p:spPr>
            <a:xfrm>
              <a:off x="3470475" y="1495250"/>
              <a:ext cx="56425" cy="5400"/>
            </a:xfrm>
            <a:custGeom>
              <a:avLst/>
              <a:gdLst/>
              <a:ahLst/>
              <a:cxnLst/>
              <a:rect l="l" t="t" r="r" b="b"/>
              <a:pathLst>
                <a:path w="2257" h="216" extrusionOk="0">
                  <a:moveTo>
                    <a:pt x="292" y="1"/>
                  </a:moveTo>
                  <a:lnTo>
                    <a:pt x="0" y="77"/>
                  </a:lnTo>
                  <a:cubicBezTo>
                    <a:pt x="672" y="165"/>
                    <a:pt x="1408" y="203"/>
                    <a:pt x="2180" y="216"/>
                  </a:cubicBezTo>
                  <a:lnTo>
                    <a:pt x="2256" y="190"/>
                  </a:lnTo>
                  <a:cubicBezTo>
                    <a:pt x="2155" y="190"/>
                    <a:pt x="2054" y="178"/>
                    <a:pt x="1952" y="178"/>
                  </a:cubicBezTo>
                  <a:cubicBezTo>
                    <a:pt x="1889" y="165"/>
                    <a:pt x="1813" y="165"/>
                    <a:pt x="1737" y="153"/>
                  </a:cubicBezTo>
                  <a:cubicBezTo>
                    <a:pt x="1661" y="153"/>
                    <a:pt x="1585" y="140"/>
                    <a:pt x="1509" y="140"/>
                  </a:cubicBezTo>
                  <a:cubicBezTo>
                    <a:pt x="1230" y="114"/>
                    <a:pt x="938" y="77"/>
                    <a:pt x="672" y="51"/>
                  </a:cubicBezTo>
                  <a:lnTo>
                    <a:pt x="444" y="13"/>
                  </a:lnTo>
                  <a:cubicBezTo>
                    <a:pt x="394" y="13"/>
                    <a:pt x="343" y="1"/>
                    <a:pt x="292"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157;p40">
              <a:extLst>
                <a:ext uri="{FF2B5EF4-FFF2-40B4-BE49-F238E27FC236}">
                  <a16:creationId xmlns:a16="http://schemas.microsoft.com/office/drawing/2014/main" id="{5B32BF0C-5D43-FAF5-65DF-BE467AE8F438}"/>
                </a:ext>
              </a:extLst>
            </p:cNvPr>
            <p:cNvSpPr/>
            <p:nvPr/>
          </p:nvSpPr>
          <p:spPr>
            <a:xfrm>
              <a:off x="3376025" y="1465775"/>
              <a:ext cx="12075" cy="5725"/>
            </a:xfrm>
            <a:custGeom>
              <a:avLst/>
              <a:gdLst/>
              <a:ahLst/>
              <a:cxnLst/>
              <a:rect l="l" t="t" r="r" b="b"/>
              <a:pathLst>
                <a:path w="483" h="229" extrusionOk="0">
                  <a:moveTo>
                    <a:pt x="242" y="0"/>
                  </a:moveTo>
                  <a:lnTo>
                    <a:pt x="1" y="64"/>
                  </a:lnTo>
                  <a:cubicBezTo>
                    <a:pt x="51" y="115"/>
                    <a:pt x="115" y="178"/>
                    <a:pt x="191" y="228"/>
                  </a:cubicBezTo>
                  <a:lnTo>
                    <a:pt x="482" y="140"/>
                  </a:lnTo>
                  <a:cubicBezTo>
                    <a:pt x="406" y="102"/>
                    <a:pt x="344" y="64"/>
                    <a:pt x="267" y="13"/>
                  </a:cubicBezTo>
                  <a:cubicBezTo>
                    <a:pt x="254" y="13"/>
                    <a:pt x="254" y="0"/>
                    <a:pt x="24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158;p40">
              <a:extLst>
                <a:ext uri="{FF2B5EF4-FFF2-40B4-BE49-F238E27FC236}">
                  <a16:creationId xmlns:a16="http://schemas.microsoft.com/office/drawing/2014/main" id="{CE2385E1-E722-2BCA-609B-D7A97B03DC24}"/>
                </a:ext>
              </a:extLst>
            </p:cNvPr>
            <p:cNvSpPr/>
            <p:nvPr/>
          </p:nvSpPr>
          <p:spPr>
            <a:xfrm>
              <a:off x="3414400" y="1483850"/>
              <a:ext cx="19650" cy="5400"/>
            </a:xfrm>
            <a:custGeom>
              <a:avLst/>
              <a:gdLst/>
              <a:ahLst/>
              <a:cxnLst/>
              <a:rect l="l" t="t" r="r" b="b"/>
              <a:pathLst>
                <a:path w="786" h="216" extrusionOk="0">
                  <a:moveTo>
                    <a:pt x="392" y="0"/>
                  </a:moveTo>
                  <a:lnTo>
                    <a:pt x="0" y="102"/>
                  </a:lnTo>
                  <a:cubicBezTo>
                    <a:pt x="127" y="139"/>
                    <a:pt x="266" y="178"/>
                    <a:pt x="406" y="215"/>
                  </a:cubicBezTo>
                  <a:lnTo>
                    <a:pt x="786" y="102"/>
                  </a:lnTo>
                  <a:lnTo>
                    <a:pt x="773" y="102"/>
                  </a:lnTo>
                  <a:lnTo>
                    <a:pt x="621" y="63"/>
                  </a:lnTo>
                  <a:cubicBezTo>
                    <a:pt x="595" y="51"/>
                    <a:pt x="570" y="51"/>
                    <a:pt x="558" y="38"/>
                  </a:cubicBezTo>
                  <a:cubicBezTo>
                    <a:pt x="494" y="26"/>
                    <a:pt x="443" y="12"/>
                    <a:pt x="392"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159;p40">
              <a:extLst>
                <a:ext uri="{FF2B5EF4-FFF2-40B4-BE49-F238E27FC236}">
                  <a16:creationId xmlns:a16="http://schemas.microsoft.com/office/drawing/2014/main" id="{88BF0930-C428-86A8-EA00-5EEE8F4313BD}"/>
                </a:ext>
              </a:extLst>
            </p:cNvPr>
            <p:cNvSpPr/>
            <p:nvPr/>
          </p:nvSpPr>
          <p:spPr>
            <a:xfrm>
              <a:off x="3457150" y="1424275"/>
              <a:ext cx="152150" cy="64325"/>
            </a:xfrm>
            <a:custGeom>
              <a:avLst/>
              <a:gdLst/>
              <a:ahLst/>
              <a:cxnLst/>
              <a:rect l="l" t="t" r="r" b="b"/>
              <a:pathLst>
                <a:path w="6086" h="2573" extrusionOk="0">
                  <a:moveTo>
                    <a:pt x="2485" y="0"/>
                  </a:moveTo>
                  <a:lnTo>
                    <a:pt x="2485" y="291"/>
                  </a:lnTo>
                  <a:cubicBezTo>
                    <a:pt x="901" y="355"/>
                    <a:pt x="115" y="621"/>
                    <a:pt x="115" y="925"/>
                  </a:cubicBezTo>
                  <a:cubicBezTo>
                    <a:pt x="115" y="1635"/>
                    <a:pt x="3842" y="1445"/>
                    <a:pt x="3842" y="1686"/>
                  </a:cubicBezTo>
                  <a:cubicBezTo>
                    <a:pt x="3842" y="1749"/>
                    <a:pt x="3601" y="1787"/>
                    <a:pt x="2967" y="1787"/>
                  </a:cubicBezTo>
                  <a:cubicBezTo>
                    <a:pt x="2220" y="1787"/>
                    <a:pt x="1370" y="1724"/>
                    <a:pt x="736" y="1610"/>
                  </a:cubicBezTo>
                  <a:lnTo>
                    <a:pt x="1" y="2091"/>
                  </a:lnTo>
                  <a:cubicBezTo>
                    <a:pt x="584" y="2193"/>
                    <a:pt x="1522" y="2257"/>
                    <a:pt x="2485" y="2282"/>
                  </a:cubicBezTo>
                  <a:lnTo>
                    <a:pt x="2485" y="2573"/>
                  </a:lnTo>
                  <a:lnTo>
                    <a:pt x="3842" y="2573"/>
                  </a:lnTo>
                  <a:lnTo>
                    <a:pt x="3842" y="2269"/>
                  </a:lnTo>
                  <a:cubicBezTo>
                    <a:pt x="5325" y="2193"/>
                    <a:pt x="6085" y="1927"/>
                    <a:pt x="6085" y="1635"/>
                  </a:cubicBezTo>
                  <a:cubicBezTo>
                    <a:pt x="6085" y="938"/>
                    <a:pt x="2358" y="1128"/>
                    <a:pt x="2358" y="900"/>
                  </a:cubicBezTo>
                  <a:cubicBezTo>
                    <a:pt x="2358" y="824"/>
                    <a:pt x="2561" y="773"/>
                    <a:pt x="3234" y="773"/>
                  </a:cubicBezTo>
                  <a:cubicBezTo>
                    <a:pt x="3817" y="773"/>
                    <a:pt x="4437" y="824"/>
                    <a:pt x="5110" y="913"/>
                  </a:cubicBezTo>
                  <a:lnTo>
                    <a:pt x="5794" y="443"/>
                  </a:lnTo>
                  <a:cubicBezTo>
                    <a:pt x="5249" y="355"/>
                    <a:pt x="4552" y="304"/>
                    <a:pt x="3842" y="291"/>
                  </a:cubicBezTo>
                  <a:lnTo>
                    <a:pt x="3842"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160;p40">
              <a:extLst>
                <a:ext uri="{FF2B5EF4-FFF2-40B4-BE49-F238E27FC236}">
                  <a16:creationId xmlns:a16="http://schemas.microsoft.com/office/drawing/2014/main" id="{75981FFE-EFB2-C317-06D5-86A5E5A9550F}"/>
                </a:ext>
              </a:extLst>
            </p:cNvPr>
            <p:cNvSpPr/>
            <p:nvPr/>
          </p:nvSpPr>
          <p:spPr>
            <a:xfrm>
              <a:off x="3456225" y="1421725"/>
              <a:ext cx="151800" cy="64350"/>
            </a:xfrm>
            <a:custGeom>
              <a:avLst/>
              <a:gdLst/>
              <a:ahLst/>
              <a:cxnLst/>
              <a:rect l="l" t="t" r="r" b="b"/>
              <a:pathLst>
                <a:path w="6072" h="2574" extrusionOk="0">
                  <a:moveTo>
                    <a:pt x="2472" y="1"/>
                  </a:moveTo>
                  <a:lnTo>
                    <a:pt x="2472" y="292"/>
                  </a:lnTo>
                  <a:cubicBezTo>
                    <a:pt x="900" y="356"/>
                    <a:pt x="114" y="621"/>
                    <a:pt x="114" y="926"/>
                  </a:cubicBezTo>
                  <a:cubicBezTo>
                    <a:pt x="114" y="1635"/>
                    <a:pt x="3841" y="1446"/>
                    <a:pt x="3841" y="1686"/>
                  </a:cubicBezTo>
                  <a:cubicBezTo>
                    <a:pt x="3841" y="1750"/>
                    <a:pt x="3600" y="1788"/>
                    <a:pt x="2953" y="1788"/>
                  </a:cubicBezTo>
                  <a:cubicBezTo>
                    <a:pt x="2218" y="1788"/>
                    <a:pt x="1369" y="1725"/>
                    <a:pt x="735" y="1623"/>
                  </a:cubicBezTo>
                  <a:lnTo>
                    <a:pt x="0" y="2092"/>
                  </a:lnTo>
                  <a:cubicBezTo>
                    <a:pt x="583" y="2193"/>
                    <a:pt x="1508" y="2257"/>
                    <a:pt x="2472" y="2282"/>
                  </a:cubicBezTo>
                  <a:lnTo>
                    <a:pt x="2472" y="2573"/>
                  </a:lnTo>
                  <a:lnTo>
                    <a:pt x="3841" y="2573"/>
                  </a:lnTo>
                  <a:lnTo>
                    <a:pt x="3841" y="2269"/>
                  </a:lnTo>
                  <a:cubicBezTo>
                    <a:pt x="5324" y="2193"/>
                    <a:pt x="6071" y="1940"/>
                    <a:pt x="6071" y="1635"/>
                  </a:cubicBezTo>
                  <a:cubicBezTo>
                    <a:pt x="6071" y="939"/>
                    <a:pt x="2358" y="1128"/>
                    <a:pt x="2358" y="900"/>
                  </a:cubicBezTo>
                  <a:cubicBezTo>
                    <a:pt x="2358" y="824"/>
                    <a:pt x="2561" y="774"/>
                    <a:pt x="3232" y="774"/>
                  </a:cubicBezTo>
                  <a:cubicBezTo>
                    <a:pt x="3815" y="774"/>
                    <a:pt x="4437" y="824"/>
                    <a:pt x="5108" y="913"/>
                  </a:cubicBezTo>
                  <a:lnTo>
                    <a:pt x="5793" y="444"/>
                  </a:lnTo>
                  <a:cubicBezTo>
                    <a:pt x="5235" y="368"/>
                    <a:pt x="4550" y="305"/>
                    <a:pt x="3841" y="292"/>
                  </a:cubicBezTo>
                  <a:lnTo>
                    <a:pt x="3841"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161;p40">
              <a:extLst>
                <a:ext uri="{FF2B5EF4-FFF2-40B4-BE49-F238E27FC236}">
                  <a16:creationId xmlns:a16="http://schemas.microsoft.com/office/drawing/2014/main" id="{6F636E16-944C-68A6-4912-D588146A6022}"/>
                </a:ext>
              </a:extLst>
            </p:cNvPr>
            <p:cNvSpPr/>
            <p:nvPr/>
          </p:nvSpPr>
          <p:spPr>
            <a:xfrm>
              <a:off x="3362425" y="1393850"/>
              <a:ext cx="402475" cy="107125"/>
            </a:xfrm>
            <a:custGeom>
              <a:avLst/>
              <a:gdLst/>
              <a:ahLst/>
              <a:cxnLst/>
              <a:rect l="l" t="t" r="r" b="b"/>
              <a:pathLst>
                <a:path w="16099" h="4285" extrusionOk="0">
                  <a:moveTo>
                    <a:pt x="10115" y="0"/>
                  </a:moveTo>
                  <a:lnTo>
                    <a:pt x="9266" y="12"/>
                  </a:lnTo>
                  <a:lnTo>
                    <a:pt x="722" y="12"/>
                  </a:lnTo>
                  <a:lnTo>
                    <a:pt x="494" y="26"/>
                  </a:lnTo>
                  <a:lnTo>
                    <a:pt x="0" y="26"/>
                  </a:lnTo>
                  <a:lnTo>
                    <a:pt x="0" y="1736"/>
                  </a:lnTo>
                  <a:lnTo>
                    <a:pt x="0" y="1800"/>
                  </a:lnTo>
                  <a:cubicBezTo>
                    <a:pt x="0" y="2105"/>
                    <a:pt x="178" y="2396"/>
                    <a:pt x="494" y="2662"/>
                  </a:cubicBezTo>
                  <a:cubicBezTo>
                    <a:pt x="533" y="2700"/>
                    <a:pt x="570" y="2725"/>
                    <a:pt x="609" y="2750"/>
                  </a:cubicBezTo>
                  <a:lnTo>
                    <a:pt x="722" y="2827"/>
                  </a:lnTo>
                  <a:cubicBezTo>
                    <a:pt x="748" y="2852"/>
                    <a:pt x="786" y="2877"/>
                    <a:pt x="811" y="2890"/>
                  </a:cubicBezTo>
                  <a:cubicBezTo>
                    <a:pt x="1026" y="3029"/>
                    <a:pt x="1280" y="3156"/>
                    <a:pt x="1559" y="3271"/>
                  </a:cubicBezTo>
                  <a:cubicBezTo>
                    <a:pt x="1635" y="3308"/>
                    <a:pt x="1711" y="3334"/>
                    <a:pt x="1787" y="3372"/>
                  </a:cubicBezTo>
                  <a:cubicBezTo>
                    <a:pt x="1939" y="3423"/>
                    <a:pt x="2104" y="3486"/>
                    <a:pt x="2282" y="3536"/>
                  </a:cubicBezTo>
                  <a:cubicBezTo>
                    <a:pt x="2395" y="3575"/>
                    <a:pt x="2510" y="3612"/>
                    <a:pt x="2637" y="3638"/>
                  </a:cubicBezTo>
                  <a:cubicBezTo>
                    <a:pt x="2649" y="3651"/>
                    <a:pt x="2674" y="3651"/>
                    <a:pt x="2700" y="3663"/>
                  </a:cubicBezTo>
                  <a:lnTo>
                    <a:pt x="2852" y="3702"/>
                  </a:lnTo>
                  <a:cubicBezTo>
                    <a:pt x="3118" y="3778"/>
                    <a:pt x="3409" y="3841"/>
                    <a:pt x="3702" y="3891"/>
                  </a:cubicBezTo>
                  <a:cubicBezTo>
                    <a:pt x="3778" y="3904"/>
                    <a:pt x="3854" y="3930"/>
                    <a:pt x="3930" y="3942"/>
                  </a:cubicBezTo>
                  <a:cubicBezTo>
                    <a:pt x="4031" y="3955"/>
                    <a:pt x="4145" y="3981"/>
                    <a:pt x="4259" y="3993"/>
                  </a:cubicBezTo>
                  <a:cubicBezTo>
                    <a:pt x="4424" y="4018"/>
                    <a:pt x="4589" y="4043"/>
                    <a:pt x="4766" y="4069"/>
                  </a:cubicBezTo>
                  <a:lnTo>
                    <a:pt x="4994" y="4107"/>
                  </a:lnTo>
                  <a:cubicBezTo>
                    <a:pt x="5260" y="4133"/>
                    <a:pt x="5552" y="4170"/>
                    <a:pt x="5831" y="4196"/>
                  </a:cubicBezTo>
                  <a:cubicBezTo>
                    <a:pt x="5907" y="4196"/>
                    <a:pt x="5983" y="4209"/>
                    <a:pt x="6059" y="4209"/>
                  </a:cubicBezTo>
                  <a:cubicBezTo>
                    <a:pt x="6135" y="4221"/>
                    <a:pt x="6211" y="4221"/>
                    <a:pt x="6274" y="4234"/>
                  </a:cubicBezTo>
                  <a:cubicBezTo>
                    <a:pt x="6490" y="4246"/>
                    <a:pt x="6693" y="4259"/>
                    <a:pt x="6908" y="4259"/>
                  </a:cubicBezTo>
                  <a:cubicBezTo>
                    <a:pt x="6984" y="4272"/>
                    <a:pt x="7048" y="4272"/>
                    <a:pt x="7124" y="4272"/>
                  </a:cubicBezTo>
                  <a:cubicBezTo>
                    <a:pt x="7403" y="4285"/>
                    <a:pt x="7694" y="4285"/>
                    <a:pt x="7973" y="4285"/>
                  </a:cubicBezTo>
                  <a:lnTo>
                    <a:pt x="8201" y="4285"/>
                  </a:lnTo>
                  <a:cubicBezTo>
                    <a:pt x="8480" y="4285"/>
                    <a:pt x="8759" y="4285"/>
                    <a:pt x="9038" y="4272"/>
                  </a:cubicBezTo>
                  <a:cubicBezTo>
                    <a:pt x="9114" y="4272"/>
                    <a:pt x="9190" y="4259"/>
                    <a:pt x="9266" y="4259"/>
                  </a:cubicBezTo>
                  <a:cubicBezTo>
                    <a:pt x="9558" y="4246"/>
                    <a:pt x="9837" y="4234"/>
                    <a:pt x="10115" y="4209"/>
                  </a:cubicBezTo>
                  <a:cubicBezTo>
                    <a:pt x="10178" y="4196"/>
                    <a:pt x="10254" y="4196"/>
                    <a:pt x="10330" y="4183"/>
                  </a:cubicBezTo>
                  <a:cubicBezTo>
                    <a:pt x="10623" y="4158"/>
                    <a:pt x="10901" y="4133"/>
                    <a:pt x="11180" y="4094"/>
                  </a:cubicBezTo>
                  <a:cubicBezTo>
                    <a:pt x="11256" y="4082"/>
                    <a:pt x="11332" y="4069"/>
                    <a:pt x="11395" y="4069"/>
                  </a:cubicBezTo>
                  <a:cubicBezTo>
                    <a:pt x="11687" y="4018"/>
                    <a:pt x="11978" y="3981"/>
                    <a:pt x="12245" y="3930"/>
                  </a:cubicBezTo>
                  <a:cubicBezTo>
                    <a:pt x="12321" y="3904"/>
                    <a:pt x="12397" y="3891"/>
                    <a:pt x="12473" y="3879"/>
                  </a:cubicBezTo>
                  <a:cubicBezTo>
                    <a:pt x="12764" y="3815"/>
                    <a:pt x="13043" y="3752"/>
                    <a:pt x="13310" y="3688"/>
                  </a:cubicBezTo>
                  <a:cubicBezTo>
                    <a:pt x="13386" y="3663"/>
                    <a:pt x="13462" y="3638"/>
                    <a:pt x="13538" y="3626"/>
                  </a:cubicBezTo>
                  <a:cubicBezTo>
                    <a:pt x="13842" y="3536"/>
                    <a:pt x="14121" y="3435"/>
                    <a:pt x="14387" y="3334"/>
                  </a:cubicBezTo>
                  <a:cubicBezTo>
                    <a:pt x="14463" y="3308"/>
                    <a:pt x="14539" y="3271"/>
                    <a:pt x="14603" y="3245"/>
                  </a:cubicBezTo>
                  <a:cubicBezTo>
                    <a:pt x="14944" y="3105"/>
                    <a:pt x="15223" y="2941"/>
                    <a:pt x="15452" y="2776"/>
                  </a:cubicBezTo>
                  <a:cubicBezTo>
                    <a:pt x="15528" y="2725"/>
                    <a:pt x="15604" y="2662"/>
                    <a:pt x="15680" y="2598"/>
                  </a:cubicBezTo>
                  <a:cubicBezTo>
                    <a:pt x="15946" y="2345"/>
                    <a:pt x="16098" y="2079"/>
                    <a:pt x="16098" y="1800"/>
                  </a:cubicBezTo>
                  <a:lnTo>
                    <a:pt x="16098" y="1775"/>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162;p40">
              <a:extLst>
                <a:ext uri="{FF2B5EF4-FFF2-40B4-BE49-F238E27FC236}">
                  <a16:creationId xmlns:a16="http://schemas.microsoft.com/office/drawing/2014/main" id="{C3E29FFE-997E-DAC8-584C-4F1692020A12}"/>
                </a:ext>
              </a:extLst>
            </p:cNvPr>
            <p:cNvSpPr/>
            <p:nvPr/>
          </p:nvSpPr>
          <p:spPr>
            <a:xfrm>
              <a:off x="3374775" y="1394150"/>
              <a:ext cx="5725" cy="70375"/>
            </a:xfrm>
            <a:custGeom>
              <a:avLst/>
              <a:gdLst/>
              <a:ahLst/>
              <a:cxnLst/>
              <a:rect l="l" t="t" r="r" b="b"/>
              <a:pathLst>
                <a:path w="229" h="2815" extrusionOk="0">
                  <a:moveTo>
                    <a:pt x="228" y="0"/>
                  </a:moveTo>
                  <a:lnTo>
                    <a:pt x="0" y="14"/>
                  </a:lnTo>
                  <a:lnTo>
                    <a:pt x="0" y="2650"/>
                  </a:lnTo>
                  <a:cubicBezTo>
                    <a:pt x="39" y="2688"/>
                    <a:pt x="76" y="2713"/>
                    <a:pt x="115" y="2738"/>
                  </a:cubicBezTo>
                  <a:lnTo>
                    <a:pt x="228" y="281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163;p40">
              <a:extLst>
                <a:ext uri="{FF2B5EF4-FFF2-40B4-BE49-F238E27FC236}">
                  <a16:creationId xmlns:a16="http://schemas.microsoft.com/office/drawing/2014/main" id="{90097330-2141-4B69-DD2C-182119C98F13}"/>
                </a:ext>
              </a:extLst>
            </p:cNvPr>
            <p:cNvSpPr/>
            <p:nvPr/>
          </p:nvSpPr>
          <p:spPr>
            <a:xfrm>
              <a:off x="3401375" y="1394150"/>
              <a:ext cx="5725" cy="84025"/>
            </a:xfrm>
            <a:custGeom>
              <a:avLst/>
              <a:gdLst/>
              <a:ahLst/>
              <a:cxnLst/>
              <a:rect l="l" t="t" r="r" b="b"/>
              <a:pathLst>
                <a:path w="229" h="3361" extrusionOk="0">
                  <a:moveTo>
                    <a:pt x="1" y="0"/>
                  </a:moveTo>
                  <a:lnTo>
                    <a:pt x="1" y="3259"/>
                  </a:lnTo>
                  <a:cubicBezTo>
                    <a:pt x="77" y="3296"/>
                    <a:pt x="153" y="3322"/>
                    <a:pt x="229" y="336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164;p40">
              <a:extLst>
                <a:ext uri="{FF2B5EF4-FFF2-40B4-BE49-F238E27FC236}">
                  <a16:creationId xmlns:a16="http://schemas.microsoft.com/office/drawing/2014/main" id="{49B05C16-B690-E493-C02F-4FEC64D6830F}"/>
                </a:ext>
              </a:extLst>
            </p:cNvPr>
            <p:cNvSpPr/>
            <p:nvPr/>
          </p:nvSpPr>
          <p:spPr>
            <a:xfrm>
              <a:off x="3428325" y="1394150"/>
              <a:ext cx="5400" cy="92250"/>
            </a:xfrm>
            <a:custGeom>
              <a:avLst/>
              <a:gdLst/>
              <a:ahLst/>
              <a:cxnLst/>
              <a:rect l="l" t="t" r="r" b="b"/>
              <a:pathLst>
                <a:path w="216" h="3690" extrusionOk="0">
                  <a:moveTo>
                    <a:pt x="1" y="0"/>
                  </a:moveTo>
                  <a:lnTo>
                    <a:pt x="1" y="3626"/>
                  </a:lnTo>
                  <a:cubicBezTo>
                    <a:pt x="13" y="3639"/>
                    <a:pt x="38" y="3639"/>
                    <a:pt x="64" y="3651"/>
                  </a:cubicBezTo>
                  <a:lnTo>
                    <a:pt x="216" y="3690"/>
                  </a:ln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165;p40">
              <a:extLst>
                <a:ext uri="{FF2B5EF4-FFF2-40B4-BE49-F238E27FC236}">
                  <a16:creationId xmlns:a16="http://schemas.microsoft.com/office/drawing/2014/main" id="{37350E00-47B5-327F-66AD-F2A64EE2B98E}"/>
                </a:ext>
              </a:extLst>
            </p:cNvPr>
            <p:cNvSpPr/>
            <p:nvPr/>
          </p:nvSpPr>
          <p:spPr>
            <a:xfrm>
              <a:off x="3454950" y="1394150"/>
              <a:ext cx="5725" cy="98250"/>
            </a:xfrm>
            <a:custGeom>
              <a:avLst/>
              <a:gdLst/>
              <a:ahLst/>
              <a:cxnLst/>
              <a:rect l="l" t="t" r="r" b="b"/>
              <a:pathLst>
                <a:path w="229" h="3930" extrusionOk="0">
                  <a:moveTo>
                    <a:pt x="1" y="0"/>
                  </a:moveTo>
                  <a:lnTo>
                    <a:pt x="1" y="3879"/>
                  </a:lnTo>
                  <a:cubicBezTo>
                    <a:pt x="77" y="3892"/>
                    <a:pt x="153" y="3918"/>
                    <a:pt x="229" y="3930"/>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166;p40">
              <a:extLst>
                <a:ext uri="{FF2B5EF4-FFF2-40B4-BE49-F238E27FC236}">
                  <a16:creationId xmlns:a16="http://schemas.microsoft.com/office/drawing/2014/main" id="{93DD4EFF-6AB3-A2FA-9D2B-4C2CCFDA5B2D}"/>
                </a:ext>
              </a:extLst>
            </p:cNvPr>
            <p:cNvSpPr/>
            <p:nvPr/>
          </p:nvSpPr>
          <p:spPr>
            <a:xfrm>
              <a:off x="3481575" y="1394150"/>
              <a:ext cx="5725" cy="102400"/>
            </a:xfrm>
            <a:custGeom>
              <a:avLst/>
              <a:gdLst/>
              <a:ahLst/>
              <a:cxnLst/>
              <a:rect l="l" t="t" r="r" b="b"/>
              <a:pathLst>
                <a:path w="229" h="4096" extrusionOk="0">
                  <a:moveTo>
                    <a:pt x="0" y="0"/>
                  </a:moveTo>
                  <a:lnTo>
                    <a:pt x="0" y="4057"/>
                  </a:lnTo>
                  <a:lnTo>
                    <a:pt x="228" y="4095"/>
                  </a:ln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167;p40">
              <a:extLst>
                <a:ext uri="{FF2B5EF4-FFF2-40B4-BE49-F238E27FC236}">
                  <a16:creationId xmlns:a16="http://schemas.microsoft.com/office/drawing/2014/main" id="{CA3D6717-3E27-A794-2BD3-35A438EBF42F}"/>
                </a:ext>
              </a:extLst>
            </p:cNvPr>
            <p:cNvSpPr/>
            <p:nvPr/>
          </p:nvSpPr>
          <p:spPr>
            <a:xfrm>
              <a:off x="3508200" y="1394150"/>
              <a:ext cx="5725" cy="104925"/>
            </a:xfrm>
            <a:custGeom>
              <a:avLst/>
              <a:gdLst/>
              <a:ahLst/>
              <a:cxnLst/>
              <a:rect l="l" t="t" r="r" b="b"/>
              <a:pathLst>
                <a:path w="229" h="4197" extrusionOk="0">
                  <a:moveTo>
                    <a:pt x="0" y="0"/>
                  </a:moveTo>
                  <a:lnTo>
                    <a:pt x="0" y="4184"/>
                  </a:lnTo>
                  <a:cubicBezTo>
                    <a:pt x="76" y="4184"/>
                    <a:pt x="152" y="4197"/>
                    <a:pt x="228" y="4197"/>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168;p40">
              <a:extLst>
                <a:ext uri="{FF2B5EF4-FFF2-40B4-BE49-F238E27FC236}">
                  <a16:creationId xmlns:a16="http://schemas.microsoft.com/office/drawing/2014/main" id="{E52970E2-7B1A-6511-B324-C9EEA38E72B4}"/>
                </a:ext>
              </a:extLst>
            </p:cNvPr>
            <p:cNvSpPr/>
            <p:nvPr/>
          </p:nvSpPr>
          <p:spPr>
            <a:xfrm>
              <a:off x="3535125" y="1394150"/>
              <a:ext cx="5400" cy="106500"/>
            </a:xfrm>
            <a:custGeom>
              <a:avLst/>
              <a:gdLst/>
              <a:ahLst/>
              <a:cxnLst/>
              <a:rect l="l" t="t" r="r" b="b"/>
              <a:pathLst>
                <a:path w="216" h="4260" extrusionOk="0">
                  <a:moveTo>
                    <a:pt x="0" y="0"/>
                  </a:moveTo>
                  <a:lnTo>
                    <a:pt x="0" y="4247"/>
                  </a:lnTo>
                  <a:cubicBezTo>
                    <a:pt x="76" y="4260"/>
                    <a:pt x="140" y="4260"/>
                    <a:pt x="216" y="4260"/>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169;p40">
              <a:extLst>
                <a:ext uri="{FF2B5EF4-FFF2-40B4-BE49-F238E27FC236}">
                  <a16:creationId xmlns:a16="http://schemas.microsoft.com/office/drawing/2014/main" id="{FA65F187-8D68-C0F4-0A00-18BC6A324EB2}"/>
                </a:ext>
              </a:extLst>
            </p:cNvPr>
            <p:cNvSpPr/>
            <p:nvPr/>
          </p:nvSpPr>
          <p:spPr>
            <a:xfrm>
              <a:off x="3561725" y="1394150"/>
              <a:ext cx="5725" cy="106825"/>
            </a:xfrm>
            <a:custGeom>
              <a:avLst/>
              <a:gdLst/>
              <a:ahLst/>
              <a:cxnLst/>
              <a:rect l="l" t="t" r="r" b="b"/>
              <a:pathLst>
                <a:path w="229" h="4273" extrusionOk="0">
                  <a:moveTo>
                    <a:pt x="1" y="0"/>
                  </a:moveTo>
                  <a:lnTo>
                    <a:pt x="1" y="4273"/>
                  </a:lnTo>
                  <a:lnTo>
                    <a:pt x="229" y="4273"/>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170;p40">
              <a:extLst>
                <a:ext uri="{FF2B5EF4-FFF2-40B4-BE49-F238E27FC236}">
                  <a16:creationId xmlns:a16="http://schemas.microsoft.com/office/drawing/2014/main" id="{48B96CFF-0536-BF0E-9DE3-30E485C4124B}"/>
                </a:ext>
              </a:extLst>
            </p:cNvPr>
            <p:cNvSpPr/>
            <p:nvPr/>
          </p:nvSpPr>
          <p:spPr>
            <a:xfrm>
              <a:off x="3588350" y="1394150"/>
              <a:ext cx="5725" cy="106500"/>
            </a:xfrm>
            <a:custGeom>
              <a:avLst/>
              <a:gdLst/>
              <a:ahLst/>
              <a:cxnLst/>
              <a:rect l="l" t="t" r="r" b="b"/>
              <a:pathLst>
                <a:path w="229" h="4260" extrusionOk="0">
                  <a:moveTo>
                    <a:pt x="1" y="0"/>
                  </a:moveTo>
                  <a:lnTo>
                    <a:pt x="1" y="4260"/>
                  </a:lnTo>
                  <a:cubicBezTo>
                    <a:pt x="77" y="4260"/>
                    <a:pt x="153" y="4247"/>
                    <a:pt x="229" y="42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171;p40">
              <a:extLst>
                <a:ext uri="{FF2B5EF4-FFF2-40B4-BE49-F238E27FC236}">
                  <a16:creationId xmlns:a16="http://schemas.microsoft.com/office/drawing/2014/main" id="{67EE548F-4ACC-9AA8-281B-925DE13CDB9A}"/>
                </a:ext>
              </a:extLst>
            </p:cNvPr>
            <p:cNvSpPr/>
            <p:nvPr/>
          </p:nvSpPr>
          <p:spPr>
            <a:xfrm>
              <a:off x="3615300" y="1393850"/>
              <a:ext cx="5400" cy="105225"/>
            </a:xfrm>
            <a:custGeom>
              <a:avLst/>
              <a:gdLst/>
              <a:ahLst/>
              <a:cxnLst/>
              <a:rect l="l" t="t" r="r" b="b"/>
              <a:pathLst>
                <a:path w="216" h="4209" extrusionOk="0">
                  <a:moveTo>
                    <a:pt x="0" y="0"/>
                  </a:moveTo>
                  <a:lnTo>
                    <a:pt x="0" y="4209"/>
                  </a:lnTo>
                  <a:cubicBezTo>
                    <a:pt x="63" y="4196"/>
                    <a:pt x="139" y="4196"/>
                    <a:pt x="215" y="4183"/>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172;p40">
              <a:extLst>
                <a:ext uri="{FF2B5EF4-FFF2-40B4-BE49-F238E27FC236}">
                  <a16:creationId xmlns:a16="http://schemas.microsoft.com/office/drawing/2014/main" id="{B107ED25-C5A5-030E-DC6C-D13317A8E386}"/>
                </a:ext>
              </a:extLst>
            </p:cNvPr>
            <p:cNvSpPr/>
            <p:nvPr/>
          </p:nvSpPr>
          <p:spPr>
            <a:xfrm>
              <a:off x="3641925" y="1393850"/>
              <a:ext cx="5400" cy="102375"/>
            </a:xfrm>
            <a:custGeom>
              <a:avLst/>
              <a:gdLst/>
              <a:ahLst/>
              <a:cxnLst/>
              <a:rect l="l" t="t" r="r" b="b"/>
              <a:pathLst>
                <a:path w="216" h="4095" extrusionOk="0">
                  <a:moveTo>
                    <a:pt x="0" y="0"/>
                  </a:moveTo>
                  <a:lnTo>
                    <a:pt x="0" y="4094"/>
                  </a:lnTo>
                  <a:cubicBezTo>
                    <a:pt x="76" y="4082"/>
                    <a:pt x="152" y="4069"/>
                    <a:pt x="215" y="4069"/>
                  </a:cubicBezTo>
                  <a:lnTo>
                    <a:pt x="2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173;p40">
              <a:extLst>
                <a:ext uri="{FF2B5EF4-FFF2-40B4-BE49-F238E27FC236}">
                  <a16:creationId xmlns:a16="http://schemas.microsoft.com/office/drawing/2014/main" id="{0641A8C7-AF9F-8FC0-E5EE-9D8E64ACD3E6}"/>
                </a:ext>
              </a:extLst>
            </p:cNvPr>
            <p:cNvSpPr/>
            <p:nvPr/>
          </p:nvSpPr>
          <p:spPr>
            <a:xfrm>
              <a:off x="3668550" y="1393850"/>
              <a:ext cx="5725" cy="98250"/>
            </a:xfrm>
            <a:custGeom>
              <a:avLst/>
              <a:gdLst/>
              <a:ahLst/>
              <a:cxnLst/>
              <a:rect l="l" t="t" r="r" b="b"/>
              <a:pathLst>
                <a:path w="229" h="3930" extrusionOk="0">
                  <a:moveTo>
                    <a:pt x="0" y="0"/>
                  </a:moveTo>
                  <a:lnTo>
                    <a:pt x="0" y="3930"/>
                  </a:lnTo>
                  <a:cubicBezTo>
                    <a:pt x="76" y="3904"/>
                    <a:pt x="152" y="3891"/>
                    <a:pt x="228" y="3879"/>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174;p40">
              <a:extLst>
                <a:ext uri="{FF2B5EF4-FFF2-40B4-BE49-F238E27FC236}">
                  <a16:creationId xmlns:a16="http://schemas.microsoft.com/office/drawing/2014/main" id="{11A2C500-A76F-340A-07F7-01A0C9DBC339}"/>
                </a:ext>
              </a:extLst>
            </p:cNvPr>
            <p:cNvSpPr/>
            <p:nvPr/>
          </p:nvSpPr>
          <p:spPr>
            <a:xfrm>
              <a:off x="3695150" y="1393850"/>
              <a:ext cx="5725" cy="92225"/>
            </a:xfrm>
            <a:custGeom>
              <a:avLst/>
              <a:gdLst/>
              <a:ahLst/>
              <a:cxnLst/>
              <a:rect l="l" t="t" r="r" b="b"/>
              <a:pathLst>
                <a:path w="229" h="3689" extrusionOk="0">
                  <a:moveTo>
                    <a:pt x="1" y="0"/>
                  </a:moveTo>
                  <a:lnTo>
                    <a:pt x="1" y="3688"/>
                  </a:lnTo>
                  <a:cubicBezTo>
                    <a:pt x="77" y="3663"/>
                    <a:pt x="153" y="3638"/>
                    <a:pt x="229" y="3626"/>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175;p40">
              <a:extLst>
                <a:ext uri="{FF2B5EF4-FFF2-40B4-BE49-F238E27FC236}">
                  <a16:creationId xmlns:a16="http://schemas.microsoft.com/office/drawing/2014/main" id="{F204B445-9CD1-160B-E549-B0738FF3161B}"/>
                </a:ext>
              </a:extLst>
            </p:cNvPr>
            <p:cNvSpPr/>
            <p:nvPr/>
          </p:nvSpPr>
          <p:spPr>
            <a:xfrm>
              <a:off x="3722075" y="1393850"/>
              <a:ext cx="5425" cy="83350"/>
            </a:xfrm>
            <a:custGeom>
              <a:avLst/>
              <a:gdLst/>
              <a:ahLst/>
              <a:cxnLst/>
              <a:rect l="l" t="t" r="r" b="b"/>
              <a:pathLst>
                <a:path w="217" h="3334" extrusionOk="0">
                  <a:moveTo>
                    <a:pt x="1" y="0"/>
                  </a:moveTo>
                  <a:lnTo>
                    <a:pt x="1" y="3334"/>
                  </a:lnTo>
                  <a:cubicBezTo>
                    <a:pt x="77" y="3308"/>
                    <a:pt x="153" y="3271"/>
                    <a:pt x="217" y="3245"/>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176;p40">
              <a:extLst>
                <a:ext uri="{FF2B5EF4-FFF2-40B4-BE49-F238E27FC236}">
                  <a16:creationId xmlns:a16="http://schemas.microsoft.com/office/drawing/2014/main" id="{F5A84106-8593-ACBB-CA9F-CEAAE618D88E}"/>
                </a:ext>
              </a:extLst>
            </p:cNvPr>
            <p:cNvSpPr/>
            <p:nvPr/>
          </p:nvSpPr>
          <p:spPr>
            <a:xfrm>
              <a:off x="3748700" y="1393850"/>
              <a:ext cx="5725" cy="69400"/>
            </a:xfrm>
            <a:custGeom>
              <a:avLst/>
              <a:gdLst/>
              <a:ahLst/>
              <a:cxnLst/>
              <a:rect l="l" t="t" r="r" b="b"/>
              <a:pathLst>
                <a:path w="229" h="2776" extrusionOk="0">
                  <a:moveTo>
                    <a:pt x="1" y="0"/>
                  </a:moveTo>
                  <a:lnTo>
                    <a:pt x="1" y="2776"/>
                  </a:lnTo>
                  <a:cubicBezTo>
                    <a:pt x="77" y="2725"/>
                    <a:pt x="153" y="2662"/>
                    <a:pt x="229" y="2598"/>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177;p40">
              <a:extLst>
                <a:ext uri="{FF2B5EF4-FFF2-40B4-BE49-F238E27FC236}">
                  <a16:creationId xmlns:a16="http://schemas.microsoft.com/office/drawing/2014/main" id="{A7264AD4-FDB6-7DA4-F24A-4BBFED5B3015}"/>
                </a:ext>
              </a:extLst>
            </p:cNvPr>
            <p:cNvSpPr/>
            <p:nvPr/>
          </p:nvSpPr>
          <p:spPr>
            <a:xfrm>
              <a:off x="3362425" y="1337100"/>
              <a:ext cx="402475" cy="114450"/>
            </a:xfrm>
            <a:custGeom>
              <a:avLst/>
              <a:gdLst/>
              <a:ahLst/>
              <a:cxnLst/>
              <a:rect l="l" t="t" r="r" b="b"/>
              <a:pathLst>
                <a:path w="16099" h="4578" extrusionOk="0">
                  <a:moveTo>
                    <a:pt x="8049" y="1"/>
                  </a:moveTo>
                  <a:cubicBezTo>
                    <a:pt x="3702" y="1"/>
                    <a:pt x="164" y="977"/>
                    <a:pt x="12" y="2206"/>
                  </a:cubicBezTo>
                  <a:cubicBezTo>
                    <a:pt x="0" y="2232"/>
                    <a:pt x="0" y="2257"/>
                    <a:pt x="0" y="2282"/>
                  </a:cubicBezTo>
                  <a:cubicBezTo>
                    <a:pt x="0" y="2600"/>
                    <a:pt x="215" y="2891"/>
                    <a:pt x="609" y="3158"/>
                  </a:cubicBezTo>
                  <a:cubicBezTo>
                    <a:pt x="672" y="3208"/>
                    <a:pt x="748" y="3246"/>
                    <a:pt x="811" y="3297"/>
                  </a:cubicBezTo>
                  <a:cubicBezTo>
                    <a:pt x="1192" y="3513"/>
                    <a:pt x="1686" y="3715"/>
                    <a:pt x="2282" y="3880"/>
                  </a:cubicBezTo>
                  <a:lnTo>
                    <a:pt x="2700" y="3994"/>
                  </a:lnTo>
                  <a:cubicBezTo>
                    <a:pt x="3169" y="4121"/>
                    <a:pt x="3688" y="4222"/>
                    <a:pt x="4259" y="4298"/>
                  </a:cubicBezTo>
                  <a:cubicBezTo>
                    <a:pt x="4880" y="4400"/>
                    <a:pt x="5564" y="4476"/>
                    <a:pt x="6274" y="4513"/>
                  </a:cubicBezTo>
                  <a:cubicBezTo>
                    <a:pt x="6845" y="4552"/>
                    <a:pt x="7440" y="4577"/>
                    <a:pt x="8049" y="4577"/>
                  </a:cubicBezTo>
                  <a:cubicBezTo>
                    <a:pt x="12499" y="4577"/>
                    <a:pt x="16098" y="3550"/>
                    <a:pt x="16098" y="2282"/>
                  </a:cubicBezTo>
                  <a:cubicBezTo>
                    <a:pt x="16098" y="2257"/>
                    <a:pt x="16098" y="2232"/>
                    <a:pt x="16085" y="2206"/>
                  </a:cubicBezTo>
                  <a:cubicBezTo>
                    <a:pt x="16073" y="2054"/>
                    <a:pt x="15997" y="1902"/>
                    <a:pt x="15882" y="1763"/>
                  </a:cubicBezTo>
                  <a:cubicBezTo>
                    <a:pt x="15730" y="1573"/>
                    <a:pt x="15477" y="1383"/>
                    <a:pt x="15160" y="1218"/>
                  </a:cubicBezTo>
                  <a:cubicBezTo>
                    <a:pt x="14856" y="1053"/>
                    <a:pt x="14476" y="901"/>
                    <a:pt x="14032" y="761"/>
                  </a:cubicBezTo>
                  <a:lnTo>
                    <a:pt x="13652" y="648"/>
                  </a:lnTo>
                  <a:cubicBezTo>
                    <a:pt x="13056" y="483"/>
                    <a:pt x="12359" y="344"/>
                    <a:pt x="11598" y="242"/>
                  </a:cubicBezTo>
                  <a:cubicBezTo>
                    <a:pt x="11434" y="217"/>
                    <a:pt x="11256" y="191"/>
                    <a:pt x="11066" y="166"/>
                  </a:cubicBezTo>
                  <a:cubicBezTo>
                    <a:pt x="10141" y="65"/>
                    <a:pt x="9114" y="1"/>
                    <a:pt x="804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178;p40">
              <a:extLst>
                <a:ext uri="{FF2B5EF4-FFF2-40B4-BE49-F238E27FC236}">
                  <a16:creationId xmlns:a16="http://schemas.microsoft.com/office/drawing/2014/main" id="{7EA753F7-3CCE-254E-EE07-6DB41F89FE9E}"/>
                </a:ext>
              </a:extLst>
            </p:cNvPr>
            <p:cNvSpPr/>
            <p:nvPr/>
          </p:nvSpPr>
          <p:spPr>
            <a:xfrm>
              <a:off x="3468900" y="1367525"/>
              <a:ext cx="290600" cy="82425"/>
            </a:xfrm>
            <a:custGeom>
              <a:avLst/>
              <a:gdLst/>
              <a:ahLst/>
              <a:cxnLst/>
              <a:rect l="l" t="t" r="r" b="b"/>
              <a:pathLst>
                <a:path w="11624" h="3297" extrusionOk="0">
                  <a:moveTo>
                    <a:pt x="0" y="1"/>
                  </a:moveTo>
                  <a:lnTo>
                    <a:pt x="0" y="3296"/>
                  </a:lnTo>
                  <a:lnTo>
                    <a:pt x="11623" y="3296"/>
                  </a:lnTo>
                  <a:lnTo>
                    <a:pt x="11623"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179;p40">
              <a:extLst>
                <a:ext uri="{FF2B5EF4-FFF2-40B4-BE49-F238E27FC236}">
                  <a16:creationId xmlns:a16="http://schemas.microsoft.com/office/drawing/2014/main" id="{554B14D1-72FF-289F-D43C-0233E17C42B1}"/>
                </a:ext>
              </a:extLst>
            </p:cNvPr>
            <p:cNvSpPr/>
            <p:nvPr/>
          </p:nvSpPr>
          <p:spPr>
            <a:xfrm>
              <a:off x="3377625" y="1414425"/>
              <a:ext cx="14275" cy="5100"/>
            </a:xfrm>
            <a:custGeom>
              <a:avLst/>
              <a:gdLst/>
              <a:ahLst/>
              <a:cxnLst/>
              <a:rect l="l" t="t" r="r" b="b"/>
              <a:pathLst>
                <a:path w="571" h="204" extrusionOk="0">
                  <a:moveTo>
                    <a:pt x="229" y="1"/>
                  </a:moveTo>
                  <a:lnTo>
                    <a:pt x="1" y="65"/>
                  </a:lnTo>
                  <a:cubicBezTo>
                    <a:pt x="64" y="115"/>
                    <a:pt x="140" y="153"/>
                    <a:pt x="203" y="204"/>
                  </a:cubicBezTo>
                  <a:lnTo>
                    <a:pt x="571" y="90"/>
                  </a:lnTo>
                  <a:cubicBezTo>
                    <a:pt x="533" y="90"/>
                    <a:pt x="482" y="77"/>
                    <a:pt x="432" y="65"/>
                  </a:cubicBezTo>
                  <a:cubicBezTo>
                    <a:pt x="381" y="51"/>
                    <a:pt x="330" y="26"/>
                    <a:pt x="280" y="14"/>
                  </a:cubicBezTo>
                  <a:cubicBezTo>
                    <a:pt x="266" y="14"/>
                    <a:pt x="241" y="14"/>
                    <a:pt x="229" y="1"/>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180;p40">
              <a:extLst>
                <a:ext uri="{FF2B5EF4-FFF2-40B4-BE49-F238E27FC236}">
                  <a16:creationId xmlns:a16="http://schemas.microsoft.com/office/drawing/2014/main" id="{70776FE5-E447-CBA0-0CA4-32A512E78F3A}"/>
                </a:ext>
              </a:extLst>
            </p:cNvPr>
            <p:cNvSpPr/>
            <p:nvPr/>
          </p:nvSpPr>
          <p:spPr>
            <a:xfrm>
              <a:off x="3419450" y="1426475"/>
              <a:ext cx="39000" cy="10500"/>
            </a:xfrm>
            <a:custGeom>
              <a:avLst/>
              <a:gdLst/>
              <a:ahLst/>
              <a:cxnLst/>
              <a:rect l="l" t="t" r="r" b="b"/>
              <a:pathLst>
                <a:path w="1560" h="420" extrusionOk="0">
                  <a:moveTo>
                    <a:pt x="1078" y="0"/>
                  </a:moveTo>
                  <a:lnTo>
                    <a:pt x="1" y="305"/>
                  </a:lnTo>
                  <a:lnTo>
                    <a:pt x="419" y="419"/>
                  </a:lnTo>
                  <a:lnTo>
                    <a:pt x="1559" y="90"/>
                  </a:lnTo>
                  <a:cubicBezTo>
                    <a:pt x="1471" y="76"/>
                    <a:pt x="1382" y="51"/>
                    <a:pt x="1294" y="26"/>
                  </a:cubicBezTo>
                  <a:cubicBezTo>
                    <a:pt x="1230" y="14"/>
                    <a:pt x="1154" y="14"/>
                    <a:pt x="1078" y="0"/>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181;p40">
              <a:extLst>
                <a:ext uri="{FF2B5EF4-FFF2-40B4-BE49-F238E27FC236}">
                  <a16:creationId xmlns:a16="http://schemas.microsoft.com/office/drawing/2014/main" id="{302AD349-111F-9A41-681F-DC55EC220F64}"/>
                </a:ext>
              </a:extLst>
            </p:cNvPr>
            <p:cNvSpPr/>
            <p:nvPr/>
          </p:nvSpPr>
          <p:spPr>
            <a:xfrm>
              <a:off x="3402650" y="1348525"/>
              <a:ext cx="321675" cy="91600"/>
            </a:xfrm>
            <a:custGeom>
              <a:avLst/>
              <a:gdLst/>
              <a:ahLst/>
              <a:cxnLst/>
              <a:rect l="l" t="t" r="r" b="b"/>
              <a:pathLst>
                <a:path w="12867" h="3664" extrusionOk="0">
                  <a:moveTo>
                    <a:pt x="6440" y="0"/>
                  </a:moveTo>
                  <a:cubicBezTo>
                    <a:pt x="2891" y="0"/>
                    <a:pt x="1" y="825"/>
                    <a:pt x="1" y="1825"/>
                  </a:cubicBezTo>
                  <a:cubicBezTo>
                    <a:pt x="1" y="1864"/>
                    <a:pt x="14" y="1889"/>
                    <a:pt x="14" y="1915"/>
                  </a:cubicBezTo>
                  <a:cubicBezTo>
                    <a:pt x="166" y="2878"/>
                    <a:pt x="2992" y="3664"/>
                    <a:pt x="6440" y="3664"/>
                  </a:cubicBezTo>
                  <a:cubicBezTo>
                    <a:pt x="9888" y="3664"/>
                    <a:pt x="12715" y="2878"/>
                    <a:pt x="12867" y="1915"/>
                  </a:cubicBezTo>
                  <a:lnTo>
                    <a:pt x="12867" y="1825"/>
                  </a:lnTo>
                  <a:cubicBezTo>
                    <a:pt x="12867"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182;p40">
              <a:extLst>
                <a:ext uri="{FF2B5EF4-FFF2-40B4-BE49-F238E27FC236}">
                  <a16:creationId xmlns:a16="http://schemas.microsoft.com/office/drawing/2014/main" id="{EBE20A67-302A-50C7-172F-F088A32C0B2C}"/>
                </a:ext>
              </a:extLst>
            </p:cNvPr>
            <p:cNvSpPr/>
            <p:nvPr/>
          </p:nvSpPr>
          <p:spPr>
            <a:xfrm>
              <a:off x="3402975" y="1352950"/>
              <a:ext cx="321350" cy="87175"/>
            </a:xfrm>
            <a:custGeom>
              <a:avLst/>
              <a:gdLst/>
              <a:ahLst/>
              <a:cxnLst/>
              <a:rect l="l" t="t" r="r" b="b"/>
              <a:pathLst>
                <a:path w="12854" h="3487" extrusionOk="0">
                  <a:moveTo>
                    <a:pt x="6427" y="1"/>
                  </a:moveTo>
                  <a:cubicBezTo>
                    <a:pt x="2979" y="1"/>
                    <a:pt x="153" y="774"/>
                    <a:pt x="1" y="1738"/>
                  </a:cubicBezTo>
                  <a:cubicBezTo>
                    <a:pt x="26" y="1877"/>
                    <a:pt x="102" y="2017"/>
                    <a:pt x="241" y="2156"/>
                  </a:cubicBezTo>
                  <a:cubicBezTo>
                    <a:pt x="292" y="2206"/>
                    <a:pt x="356" y="2257"/>
                    <a:pt x="432" y="2321"/>
                  </a:cubicBezTo>
                  <a:cubicBezTo>
                    <a:pt x="736" y="2536"/>
                    <a:pt x="1204" y="2739"/>
                    <a:pt x="1775" y="2916"/>
                  </a:cubicBezTo>
                  <a:cubicBezTo>
                    <a:pt x="1902" y="2955"/>
                    <a:pt x="2041" y="2992"/>
                    <a:pt x="2168" y="3017"/>
                  </a:cubicBezTo>
                  <a:cubicBezTo>
                    <a:pt x="2713" y="3157"/>
                    <a:pt x="3334" y="3271"/>
                    <a:pt x="4018" y="3347"/>
                  </a:cubicBezTo>
                  <a:cubicBezTo>
                    <a:pt x="4691" y="3423"/>
                    <a:pt x="5426" y="3474"/>
                    <a:pt x="6199" y="3474"/>
                  </a:cubicBezTo>
                  <a:cubicBezTo>
                    <a:pt x="6275" y="3474"/>
                    <a:pt x="6351" y="3487"/>
                    <a:pt x="6427" y="3487"/>
                  </a:cubicBezTo>
                  <a:cubicBezTo>
                    <a:pt x="9875" y="3487"/>
                    <a:pt x="12702" y="2701"/>
                    <a:pt x="12854" y="1738"/>
                  </a:cubicBezTo>
                  <a:cubicBezTo>
                    <a:pt x="12841" y="1687"/>
                    <a:pt x="12829" y="1648"/>
                    <a:pt x="12815" y="1598"/>
                  </a:cubicBezTo>
                  <a:cubicBezTo>
                    <a:pt x="12727" y="1395"/>
                    <a:pt x="12511" y="1205"/>
                    <a:pt x="12207" y="1015"/>
                  </a:cubicBezTo>
                  <a:cubicBezTo>
                    <a:pt x="11891" y="837"/>
                    <a:pt x="11472" y="673"/>
                    <a:pt x="10965" y="533"/>
                  </a:cubicBezTo>
                  <a:cubicBezTo>
                    <a:pt x="10826" y="495"/>
                    <a:pt x="10699" y="457"/>
                    <a:pt x="10559" y="419"/>
                  </a:cubicBezTo>
                  <a:cubicBezTo>
                    <a:pt x="9913" y="267"/>
                    <a:pt x="9153" y="153"/>
                    <a:pt x="8316" y="77"/>
                  </a:cubicBezTo>
                  <a:cubicBezTo>
                    <a:pt x="8113" y="65"/>
                    <a:pt x="7910" y="39"/>
                    <a:pt x="7708" y="26"/>
                  </a:cubicBezTo>
                  <a:cubicBezTo>
                    <a:pt x="7289" y="14"/>
                    <a:pt x="6858" y="1"/>
                    <a:pt x="642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183;p40">
              <a:extLst>
                <a:ext uri="{FF2B5EF4-FFF2-40B4-BE49-F238E27FC236}">
                  <a16:creationId xmlns:a16="http://schemas.microsoft.com/office/drawing/2014/main" id="{0D31AA30-A85C-9799-9CA9-A9F879217BEC}"/>
                </a:ext>
              </a:extLst>
            </p:cNvPr>
            <p:cNvSpPr/>
            <p:nvPr/>
          </p:nvSpPr>
          <p:spPr>
            <a:xfrm>
              <a:off x="3503425" y="1382425"/>
              <a:ext cx="219950" cy="57375"/>
            </a:xfrm>
            <a:custGeom>
              <a:avLst/>
              <a:gdLst/>
              <a:ahLst/>
              <a:cxnLst/>
              <a:rect l="l" t="t" r="r" b="b"/>
              <a:pathLst>
                <a:path w="8798" h="2295" extrusionOk="0">
                  <a:moveTo>
                    <a:pt x="8430" y="1"/>
                  </a:moveTo>
                  <a:cubicBezTo>
                    <a:pt x="8380" y="89"/>
                    <a:pt x="8304" y="165"/>
                    <a:pt x="8228" y="241"/>
                  </a:cubicBezTo>
                  <a:cubicBezTo>
                    <a:pt x="8151" y="305"/>
                    <a:pt x="8075" y="356"/>
                    <a:pt x="7999" y="419"/>
                  </a:cubicBezTo>
                  <a:cubicBezTo>
                    <a:pt x="7771" y="584"/>
                    <a:pt x="7492" y="736"/>
                    <a:pt x="7150" y="888"/>
                  </a:cubicBezTo>
                  <a:cubicBezTo>
                    <a:pt x="7137" y="888"/>
                    <a:pt x="7124" y="888"/>
                    <a:pt x="7112" y="900"/>
                  </a:cubicBezTo>
                  <a:lnTo>
                    <a:pt x="8797" y="419"/>
                  </a:lnTo>
                  <a:cubicBezTo>
                    <a:pt x="8735" y="280"/>
                    <a:pt x="8608" y="140"/>
                    <a:pt x="8430" y="1"/>
                  </a:cubicBezTo>
                  <a:close/>
                  <a:moveTo>
                    <a:pt x="4754" y="1573"/>
                  </a:moveTo>
                  <a:lnTo>
                    <a:pt x="4754" y="1573"/>
                  </a:lnTo>
                  <a:cubicBezTo>
                    <a:pt x="4488" y="1623"/>
                    <a:pt x="4222" y="1661"/>
                    <a:pt x="3943" y="1700"/>
                  </a:cubicBezTo>
                  <a:cubicBezTo>
                    <a:pt x="3879" y="1712"/>
                    <a:pt x="3803" y="1725"/>
                    <a:pt x="3727" y="1737"/>
                  </a:cubicBezTo>
                  <a:cubicBezTo>
                    <a:pt x="3448" y="1762"/>
                    <a:pt x="3169" y="1801"/>
                    <a:pt x="2878" y="1826"/>
                  </a:cubicBezTo>
                  <a:cubicBezTo>
                    <a:pt x="2802" y="1826"/>
                    <a:pt x="2726" y="1838"/>
                    <a:pt x="2662" y="1838"/>
                  </a:cubicBezTo>
                  <a:cubicBezTo>
                    <a:pt x="2383" y="1864"/>
                    <a:pt x="2105" y="1889"/>
                    <a:pt x="1814" y="1902"/>
                  </a:cubicBezTo>
                  <a:lnTo>
                    <a:pt x="1585" y="1902"/>
                  </a:lnTo>
                  <a:cubicBezTo>
                    <a:pt x="1344" y="1915"/>
                    <a:pt x="1104" y="1928"/>
                    <a:pt x="850" y="1928"/>
                  </a:cubicBezTo>
                  <a:lnTo>
                    <a:pt x="0" y="2168"/>
                  </a:lnTo>
                  <a:cubicBezTo>
                    <a:pt x="673" y="2244"/>
                    <a:pt x="1408" y="2295"/>
                    <a:pt x="2181" y="2295"/>
                  </a:cubicBezTo>
                  <a:lnTo>
                    <a:pt x="4754" y="1573"/>
                  </a:ln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184;p40">
              <a:extLst>
                <a:ext uri="{FF2B5EF4-FFF2-40B4-BE49-F238E27FC236}">
                  <a16:creationId xmlns:a16="http://schemas.microsoft.com/office/drawing/2014/main" id="{3DEBF730-3E06-6E7F-CCD6-A96254F5CC80}"/>
                </a:ext>
              </a:extLst>
            </p:cNvPr>
            <p:cNvSpPr/>
            <p:nvPr/>
          </p:nvSpPr>
          <p:spPr>
            <a:xfrm>
              <a:off x="3451775" y="1427100"/>
              <a:ext cx="7950" cy="1300"/>
            </a:xfrm>
            <a:custGeom>
              <a:avLst/>
              <a:gdLst/>
              <a:ahLst/>
              <a:cxnLst/>
              <a:rect l="l" t="t" r="r" b="b"/>
              <a:pathLst>
                <a:path w="318" h="52" extrusionOk="0">
                  <a:moveTo>
                    <a:pt x="1" y="1"/>
                  </a:moveTo>
                  <a:lnTo>
                    <a:pt x="1" y="1"/>
                  </a:lnTo>
                  <a:cubicBezTo>
                    <a:pt x="77" y="26"/>
                    <a:pt x="153" y="39"/>
                    <a:pt x="216" y="51"/>
                  </a:cubicBezTo>
                  <a:lnTo>
                    <a:pt x="317" y="26"/>
                  </a:lnTo>
                  <a:cubicBezTo>
                    <a:pt x="204" y="26"/>
                    <a:pt x="102" y="14"/>
                    <a:pt x="1"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185;p40">
              <a:extLst>
                <a:ext uri="{FF2B5EF4-FFF2-40B4-BE49-F238E27FC236}">
                  <a16:creationId xmlns:a16="http://schemas.microsoft.com/office/drawing/2014/main" id="{2CF34460-1442-7642-62C6-8A984422EFA5}"/>
                </a:ext>
              </a:extLst>
            </p:cNvPr>
            <p:cNvSpPr/>
            <p:nvPr/>
          </p:nvSpPr>
          <p:spPr>
            <a:xfrm>
              <a:off x="3490125" y="1363425"/>
              <a:ext cx="151825" cy="64350"/>
            </a:xfrm>
            <a:custGeom>
              <a:avLst/>
              <a:gdLst/>
              <a:ahLst/>
              <a:cxnLst/>
              <a:rect l="l" t="t" r="r" b="b"/>
              <a:pathLst>
                <a:path w="6073" h="2574" extrusionOk="0">
                  <a:moveTo>
                    <a:pt x="2472" y="0"/>
                  </a:moveTo>
                  <a:lnTo>
                    <a:pt x="2472" y="305"/>
                  </a:lnTo>
                  <a:cubicBezTo>
                    <a:pt x="901" y="368"/>
                    <a:pt x="115" y="621"/>
                    <a:pt x="115" y="938"/>
                  </a:cubicBezTo>
                  <a:cubicBezTo>
                    <a:pt x="115" y="1648"/>
                    <a:pt x="3828" y="1458"/>
                    <a:pt x="3828" y="1699"/>
                  </a:cubicBezTo>
                  <a:cubicBezTo>
                    <a:pt x="3828" y="1762"/>
                    <a:pt x="3600" y="1800"/>
                    <a:pt x="2954" y="1800"/>
                  </a:cubicBezTo>
                  <a:cubicBezTo>
                    <a:pt x="2219" y="1800"/>
                    <a:pt x="1369" y="1724"/>
                    <a:pt x="735" y="1623"/>
                  </a:cubicBezTo>
                  <a:lnTo>
                    <a:pt x="0" y="2091"/>
                  </a:lnTo>
                  <a:cubicBezTo>
                    <a:pt x="583" y="2193"/>
                    <a:pt x="1509" y="2269"/>
                    <a:pt x="2472" y="2282"/>
                  </a:cubicBezTo>
                  <a:lnTo>
                    <a:pt x="2472" y="2573"/>
                  </a:lnTo>
                  <a:lnTo>
                    <a:pt x="3828" y="2573"/>
                  </a:lnTo>
                  <a:lnTo>
                    <a:pt x="3828" y="2269"/>
                  </a:lnTo>
                  <a:cubicBezTo>
                    <a:pt x="5324" y="2193"/>
                    <a:pt x="6072" y="1939"/>
                    <a:pt x="6072" y="1648"/>
                  </a:cubicBezTo>
                  <a:cubicBezTo>
                    <a:pt x="6072" y="938"/>
                    <a:pt x="2358" y="1128"/>
                    <a:pt x="2358" y="900"/>
                  </a:cubicBezTo>
                  <a:cubicBezTo>
                    <a:pt x="2358" y="837"/>
                    <a:pt x="2561" y="786"/>
                    <a:pt x="3233" y="786"/>
                  </a:cubicBezTo>
                  <a:cubicBezTo>
                    <a:pt x="3816" y="786"/>
                    <a:pt x="4437" y="824"/>
                    <a:pt x="5109" y="925"/>
                  </a:cubicBezTo>
                  <a:lnTo>
                    <a:pt x="5793" y="457"/>
                  </a:lnTo>
                  <a:cubicBezTo>
                    <a:pt x="5236" y="368"/>
                    <a:pt x="4551" y="317"/>
                    <a:pt x="3828" y="291"/>
                  </a:cubicBezTo>
                  <a:lnTo>
                    <a:pt x="38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186;p40">
              <a:extLst>
                <a:ext uri="{FF2B5EF4-FFF2-40B4-BE49-F238E27FC236}">
                  <a16:creationId xmlns:a16="http://schemas.microsoft.com/office/drawing/2014/main" id="{9CD5142C-7548-7891-77BB-2FAA85DA4082}"/>
                </a:ext>
              </a:extLst>
            </p:cNvPr>
            <p:cNvSpPr/>
            <p:nvPr/>
          </p:nvSpPr>
          <p:spPr>
            <a:xfrm>
              <a:off x="3489175" y="1360900"/>
              <a:ext cx="151800" cy="64325"/>
            </a:xfrm>
            <a:custGeom>
              <a:avLst/>
              <a:gdLst/>
              <a:ahLst/>
              <a:cxnLst/>
              <a:rect l="l" t="t" r="r" b="b"/>
              <a:pathLst>
                <a:path w="6072" h="2573" extrusionOk="0">
                  <a:moveTo>
                    <a:pt x="2472" y="0"/>
                  </a:moveTo>
                  <a:lnTo>
                    <a:pt x="2472" y="304"/>
                  </a:lnTo>
                  <a:cubicBezTo>
                    <a:pt x="900" y="367"/>
                    <a:pt x="102" y="621"/>
                    <a:pt x="102" y="938"/>
                  </a:cubicBezTo>
                  <a:cubicBezTo>
                    <a:pt x="102" y="1648"/>
                    <a:pt x="3829" y="1457"/>
                    <a:pt x="3829" y="1699"/>
                  </a:cubicBezTo>
                  <a:cubicBezTo>
                    <a:pt x="3829" y="1761"/>
                    <a:pt x="3600" y="1800"/>
                    <a:pt x="2953" y="1800"/>
                  </a:cubicBezTo>
                  <a:cubicBezTo>
                    <a:pt x="2218" y="1800"/>
                    <a:pt x="1370" y="1736"/>
                    <a:pt x="736" y="1623"/>
                  </a:cubicBezTo>
                  <a:lnTo>
                    <a:pt x="1" y="2091"/>
                  </a:lnTo>
                  <a:cubicBezTo>
                    <a:pt x="584" y="2192"/>
                    <a:pt x="1508" y="2269"/>
                    <a:pt x="2472" y="2282"/>
                  </a:cubicBezTo>
                  <a:lnTo>
                    <a:pt x="2472" y="2573"/>
                  </a:lnTo>
                  <a:lnTo>
                    <a:pt x="3829" y="2573"/>
                  </a:lnTo>
                  <a:lnTo>
                    <a:pt x="3829" y="2269"/>
                  </a:lnTo>
                  <a:cubicBezTo>
                    <a:pt x="5324" y="2192"/>
                    <a:pt x="6072" y="1939"/>
                    <a:pt x="6072" y="1648"/>
                  </a:cubicBezTo>
                  <a:cubicBezTo>
                    <a:pt x="6072" y="938"/>
                    <a:pt x="2345" y="1128"/>
                    <a:pt x="2345" y="900"/>
                  </a:cubicBezTo>
                  <a:cubicBezTo>
                    <a:pt x="2345" y="837"/>
                    <a:pt x="2561" y="786"/>
                    <a:pt x="3232" y="786"/>
                  </a:cubicBezTo>
                  <a:cubicBezTo>
                    <a:pt x="3815" y="786"/>
                    <a:pt x="4437" y="823"/>
                    <a:pt x="5108" y="925"/>
                  </a:cubicBezTo>
                  <a:lnTo>
                    <a:pt x="5793" y="456"/>
                  </a:lnTo>
                  <a:cubicBezTo>
                    <a:pt x="5235" y="367"/>
                    <a:pt x="4551" y="316"/>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187;p40">
              <a:extLst>
                <a:ext uri="{FF2B5EF4-FFF2-40B4-BE49-F238E27FC236}">
                  <a16:creationId xmlns:a16="http://schemas.microsoft.com/office/drawing/2014/main" id="{AFD31BA9-CAF6-59CA-A9CE-6D0368D183B3}"/>
                </a:ext>
              </a:extLst>
            </p:cNvPr>
            <p:cNvSpPr/>
            <p:nvPr/>
          </p:nvSpPr>
          <p:spPr>
            <a:xfrm>
              <a:off x="3317100" y="1323175"/>
              <a:ext cx="402475" cy="107450"/>
            </a:xfrm>
            <a:custGeom>
              <a:avLst/>
              <a:gdLst/>
              <a:ahLst/>
              <a:cxnLst/>
              <a:rect l="l" t="t" r="r" b="b"/>
              <a:pathLst>
                <a:path w="16099" h="4298" extrusionOk="0">
                  <a:moveTo>
                    <a:pt x="14388" y="0"/>
                  </a:moveTo>
                  <a:lnTo>
                    <a:pt x="13589" y="13"/>
                  </a:lnTo>
                  <a:lnTo>
                    <a:pt x="5831" y="13"/>
                  </a:lnTo>
                  <a:lnTo>
                    <a:pt x="4994" y="25"/>
                  </a:lnTo>
                  <a:lnTo>
                    <a:pt x="0" y="25"/>
                  </a:lnTo>
                  <a:lnTo>
                    <a:pt x="0" y="1749"/>
                  </a:lnTo>
                  <a:lnTo>
                    <a:pt x="0" y="1813"/>
                  </a:lnTo>
                  <a:cubicBezTo>
                    <a:pt x="0" y="2117"/>
                    <a:pt x="178" y="2409"/>
                    <a:pt x="495" y="2675"/>
                  </a:cubicBezTo>
                  <a:cubicBezTo>
                    <a:pt x="532" y="2701"/>
                    <a:pt x="571" y="2738"/>
                    <a:pt x="608" y="2763"/>
                  </a:cubicBezTo>
                  <a:lnTo>
                    <a:pt x="723" y="2839"/>
                  </a:lnTo>
                  <a:cubicBezTo>
                    <a:pt x="748" y="2865"/>
                    <a:pt x="786" y="2878"/>
                    <a:pt x="811" y="2903"/>
                  </a:cubicBezTo>
                  <a:cubicBezTo>
                    <a:pt x="1027" y="3042"/>
                    <a:pt x="1281" y="3169"/>
                    <a:pt x="1560" y="3284"/>
                  </a:cubicBezTo>
                  <a:cubicBezTo>
                    <a:pt x="1636" y="3309"/>
                    <a:pt x="1712" y="3347"/>
                    <a:pt x="1788" y="3372"/>
                  </a:cubicBezTo>
                  <a:cubicBezTo>
                    <a:pt x="1940" y="3436"/>
                    <a:pt x="2104" y="3486"/>
                    <a:pt x="2282" y="3549"/>
                  </a:cubicBezTo>
                  <a:cubicBezTo>
                    <a:pt x="2396" y="3575"/>
                    <a:pt x="2510" y="3613"/>
                    <a:pt x="2637" y="3651"/>
                  </a:cubicBezTo>
                  <a:cubicBezTo>
                    <a:pt x="2650" y="3651"/>
                    <a:pt x="2675" y="3664"/>
                    <a:pt x="2701" y="3664"/>
                  </a:cubicBezTo>
                  <a:cubicBezTo>
                    <a:pt x="2751" y="3676"/>
                    <a:pt x="2802" y="3701"/>
                    <a:pt x="2853" y="3715"/>
                  </a:cubicBezTo>
                  <a:cubicBezTo>
                    <a:pt x="3118" y="3778"/>
                    <a:pt x="3410" y="3841"/>
                    <a:pt x="3701" y="3904"/>
                  </a:cubicBezTo>
                  <a:lnTo>
                    <a:pt x="3930" y="3943"/>
                  </a:lnTo>
                  <a:cubicBezTo>
                    <a:pt x="4031" y="3968"/>
                    <a:pt x="4146" y="3980"/>
                    <a:pt x="4259" y="4006"/>
                  </a:cubicBezTo>
                  <a:cubicBezTo>
                    <a:pt x="4424" y="4031"/>
                    <a:pt x="4589" y="4056"/>
                    <a:pt x="4766" y="4082"/>
                  </a:cubicBezTo>
                  <a:cubicBezTo>
                    <a:pt x="4842" y="4095"/>
                    <a:pt x="4918" y="4107"/>
                    <a:pt x="4994" y="4107"/>
                  </a:cubicBezTo>
                  <a:cubicBezTo>
                    <a:pt x="5261" y="4146"/>
                    <a:pt x="5552" y="4171"/>
                    <a:pt x="5831" y="4196"/>
                  </a:cubicBezTo>
                  <a:cubicBezTo>
                    <a:pt x="5907" y="4208"/>
                    <a:pt x="5983" y="4208"/>
                    <a:pt x="6059" y="4222"/>
                  </a:cubicBezTo>
                  <a:cubicBezTo>
                    <a:pt x="6135" y="4222"/>
                    <a:pt x="6211" y="4234"/>
                    <a:pt x="6275" y="4234"/>
                  </a:cubicBezTo>
                  <a:cubicBezTo>
                    <a:pt x="6490" y="4247"/>
                    <a:pt x="6693" y="4259"/>
                    <a:pt x="6909" y="4272"/>
                  </a:cubicBezTo>
                  <a:cubicBezTo>
                    <a:pt x="6985" y="4272"/>
                    <a:pt x="7048" y="4272"/>
                    <a:pt x="7124" y="4285"/>
                  </a:cubicBezTo>
                  <a:cubicBezTo>
                    <a:pt x="7403" y="4285"/>
                    <a:pt x="7695" y="4298"/>
                    <a:pt x="7974" y="4298"/>
                  </a:cubicBezTo>
                  <a:lnTo>
                    <a:pt x="8202" y="4298"/>
                  </a:lnTo>
                  <a:cubicBezTo>
                    <a:pt x="8481" y="4298"/>
                    <a:pt x="8760" y="4285"/>
                    <a:pt x="9038" y="4272"/>
                  </a:cubicBezTo>
                  <a:lnTo>
                    <a:pt x="9267" y="4272"/>
                  </a:lnTo>
                  <a:cubicBezTo>
                    <a:pt x="9558" y="4259"/>
                    <a:pt x="9836" y="4234"/>
                    <a:pt x="10115" y="4208"/>
                  </a:cubicBezTo>
                  <a:cubicBezTo>
                    <a:pt x="10179" y="4208"/>
                    <a:pt x="10255" y="4196"/>
                    <a:pt x="10331" y="4196"/>
                  </a:cubicBezTo>
                  <a:cubicBezTo>
                    <a:pt x="10622" y="4171"/>
                    <a:pt x="10901" y="4132"/>
                    <a:pt x="11180" y="4107"/>
                  </a:cubicBezTo>
                  <a:cubicBezTo>
                    <a:pt x="11256" y="4095"/>
                    <a:pt x="11332" y="4082"/>
                    <a:pt x="11396" y="4070"/>
                  </a:cubicBezTo>
                  <a:cubicBezTo>
                    <a:pt x="11687" y="4031"/>
                    <a:pt x="11979" y="3980"/>
                    <a:pt x="12245" y="3930"/>
                  </a:cubicBezTo>
                  <a:lnTo>
                    <a:pt x="12473" y="3892"/>
                  </a:lnTo>
                  <a:cubicBezTo>
                    <a:pt x="12765" y="3828"/>
                    <a:pt x="13044" y="3765"/>
                    <a:pt x="13310" y="3689"/>
                  </a:cubicBezTo>
                  <a:cubicBezTo>
                    <a:pt x="13386" y="3676"/>
                    <a:pt x="13462" y="3651"/>
                    <a:pt x="13538" y="3625"/>
                  </a:cubicBezTo>
                  <a:cubicBezTo>
                    <a:pt x="13842" y="3537"/>
                    <a:pt x="14121" y="3448"/>
                    <a:pt x="14388" y="3347"/>
                  </a:cubicBezTo>
                  <a:cubicBezTo>
                    <a:pt x="14464" y="3309"/>
                    <a:pt x="14540" y="3284"/>
                    <a:pt x="14603" y="3258"/>
                  </a:cubicBezTo>
                  <a:cubicBezTo>
                    <a:pt x="14945" y="3106"/>
                    <a:pt x="15224" y="2954"/>
                    <a:pt x="15452" y="2789"/>
                  </a:cubicBezTo>
                  <a:cubicBezTo>
                    <a:pt x="15528" y="2726"/>
                    <a:pt x="15604" y="2675"/>
                    <a:pt x="15681" y="2611"/>
                  </a:cubicBezTo>
                  <a:cubicBezTo>
                    <a:pt x="15946" y="2358"/>
                    <a:pt x="16098" y="2092"/>
                    <a:pt x="16098" y="1813"/>
                  </a:cubicBezTo>
                  <a:lnTo>
                    <a:pt x="16098" y="1788"/>
                  </a:lnTo>
                  <a:lnTo>
                    <a:pt x="16098"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188;p40">
              <a:extLst>
                <a:ext uri="{FF2B5EF4-FFF2-40B4-BE49-F238E27FC236}">
                  <a16:creationId xmlns:a16="http://schemas.microsoft.com/office/drawing/2014/main" id="{E0F8B0CB-FE8B-01B2-1426-12EC0FC00BC8}"/>
                </a:ext>
              </a:extLst>
            </p:cNvPr>
            <p:cNvSpPr/>
            <p:nvPr/>
          </p:nvSpPr>
          <p:spPr>
            <a:xfrm>
              <a:off x="3329450" y="1323800"/>
              <a:ext cx="5750" cy="70375"/>
            </a:xfrm>
            <a:custGeom>
              <a:avLst/>
              <a:gdLst/>
              <a:ahLst/>
              <a:cxnLst/>
              <a:rect l="l" t="t" r="r" b="b"/>
              <a:pathLst>
                <a:path w="230" h="2815" extrusionOk="0">
                  <a:moveTo>
                    <a:pt x="1" y="0"/>
                  </a:moveTo>
                  <a:lnTo>
                    <a:pt x="1" y="2650"/>
                  </a:lnTo>
                  <a:cubicBezTo>
                    <a:pt x="38" y="2676"/>
                    <a:pt x="77" y="2713"/>
                    <a:pt x="114" y="2738"/>
                  </a:cubicBezTo>
                  <a:lnTo>
                    <a:pt x="229" y="2814"/>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189;p40">
              <a:extLst>
                <a:ext uri="{FF2B5EF4-FFF2-40B4-BE49-F238E27FC236}">
                  <a16:creationId xmlns:a16="http://schemas.microsoft.com/office/drawing/2014/main" id="{4298C106-3A57-82CF-6F07-0E8D5DF43CF7}"/>
                </a:ext>
              </a:extLst>
            </p:cNvPr>
            <p:cNvSpPr/>
            <p:nvPr/>
          </p:nvSpPr>
          <p:spPr>
            <a:xfrm>
              <a:off x="3356075" y="1323800"/>
              <a:ext cx="5725" cy="83675"/>
            </a:xfrm>
            <a:custGeom>
              <a:avLst/>
              <a:gdLst/>
              <a:ahLst/>
              <a:cxnLst/>
              <a:rect l="l" t="t" r="r" b="b"/>
              <a:pathLst>
                <a:path w="229" h="3347" extrusionOk="0">
                  <a:moveTo>
                    <a:pt x="1" y="0"/>
                  </a:moveTo>
                  <a:lnTo>
                    <a:pt x="1" y="3259"/>
                  </a:lnTo>
                  <a:cubicBezTo>
                    <a:pt x="77" y="3284"/>
                    <a:pt x="153" y="3322"/>
                    <a:pt x="229" y="3347"/>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190;p40">
              <a:extLst>
                <a:ext uri="{FF2B5EF4-FFF2-40B4-BE49-F238E27FC236}">
                  <a16:creationId xmlns:a16="http://schemas.microsoft.com/office/drawing/2014/main" id="{315E88B0-2355-9E81-B4C7-786816DCBC41}"/>
                </a:ext>
              </a:extLst>
            </p:cNvPr>
            <p:cNvSpPr/>
            <p:nvPr/>
          </p:nvSpPr>
          <p:spPr>
            <a:xfrm>
              <a:off x="3383000" y="1323800"/>
              <a:ext cx="5425" cy="92250"/>
            </a:xfrm>
            <a:custGeom>
              <a:avLst/>
              <a:gdLst/>
              <a:ahLst/>
              <a:cxnLst/>
              <a:rect l="l" t="t" r="r" b="b"/>
              <a:pathLst>
                <a:path w="217" h="3690" extrusionOk="0">
                  <a:moveTo>
                    <a:pt x="1" y="0"/>
                  </a:moveTo>
                  <a:lnTo>
                    <a:pt x="1" y="3626"/>
                  </a:lnTo>
                  <a:cubicBezTo>
                    <a:pt x="14" y="3626"/>
                    <a:pt x="39" y="3639"/>
                    <a:pt x="65" y="3639"/>
                  </a:cubicBezTo>
                  <a:cubicBezTo>
                    <a:pt x="115" y="3651"/>
                    <a:pt x="166" y="3676"/>
                    <a:pt x="217" y="3690"/>
                  </a:cubicBezTo>
                  <a:lnTo>
                    <a:pt x="2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191;p40">
              <a:extLst>
                <a:ext uri="{FF2B5EF4-FFF2-40B4-BE49-F238E27FC236}">
                  <a16:creationId xmlns:a16="http://schemas.microsoft.com/office/drawing/2014/main" id="{67A16EFE-E7F0-6B74-C702-93F3E14526D1}"/>
                </a:ext>
              </a:extLst>
            </p:cNvPr>
            <p:cNvSpPr/>
            <p:nvPr/>
          </p:nvSpPr>
          <p:spPr>
            <a:xfrm>
              <a:off x="3409625" y="1323800"/>
              <a:ext cx="5725" cy="97950"/>
            </a:xfrm>
            <a:custGeom>
              <a:avLst/>
              <a:gdLst/>
              <a:ahLst/>
              <a:cxnLst/>
              <a:rect l="l" t="t" r="r" b="b"/>
              <a:pathLst>
                <a:path w="229" h="3918" extrusionOk="0">
                  <a:moveTo>
                    <a:pt x="0" y="0"/>
                  </a:moveTo>
                  <a:lnTo>
                    <a:pt x="0" y="3879"/>
                  </a:lnTo>
                  <a:lnTo>
                    <a:pt x="229" y="3918"/>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192;p40">
              <a:extLst>
                <a:ext uri="{FF2B5EF4-FFF2-40B4-BE49-F238E27FC236}">
                  <a16:creationId xmlns:a16="http://schemas.microsoft.com/office/drawing/2014/main" id="{97670D5D-0305-FA61-EE72-42EDCE971970}"/>
                </a:ext>
              </a:extLst>
            </p:cNvPr>
            <p:cNvSpPr/>
            <p:nvPr/>
          </p:nvSpPr>
          <p:spPr>
            <a:xfrm>
              <a:off x="3436250" y="1323800"/>
              <a:ext cx="5725" cy="102075"/>
            </a:xfrm>
            <a:custGeom>
              <a:avLst/>
              <a:gdLst/>
              <a:ahLst/>
              <a:cxnLst/>
              <a:rect l="l" t="t" r="r" b="b"/>
              <a:pathLst>
                <a:path w="229" h="4083" extrusionOk="0">
                  <a:moveTo>
                    <a:pt x="0" y="0"/>
                  </a:moveTo>
                  <a:lnTo>
                    <a:pt x="0" y="4057"/>
                  </a:lnTo>
                  <a:cubicBezTo>
                    <a:pt x="76" y="4070"/>
                    <a:pt x="152" y="4082"/>
                    <a:pt x="228" y="4082"/>
                  </a:cubicBezTo>
                  <a:lnTo>
                    <a:pt x="228"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193;p40">
              <a:extLst>
                <a:ext uri="{FF2B5EF4-FFF2-40B4-BE49-F238E27FC236}">
                  <a16:creationId xmlns:a16="http://schemas.microsoft.com/office/drawing/2014/main" id="{4086D8AE-CF6D-212F-27A0-7C0EF903E36A}"/>
                </a:ext>
              </a:extLst>
            </p:cNvPr>
            <p:cNvSpPr/>
            <p:nvPr/>
          </p:nvSpPr>
          <p:spPr>
            <a:xfrm>
              <a:off x="3462850" y="1323500"/>
              <a:ext cx="5750" cy="105225"/>
            </a:xfrm>
            <a:custGeom>
              <a:avLst/>
              <a:gdLst/>
              <a:ahLst/>
              <a:cxnLst/>
              <a:rect l="l" t="t" r="r" b="b"/>
              <a:pathLst>
                <a:path w="230" h="4209" extrusionOk="0">
                  <a:moveTo>
                    <a:pt x="1" y="0"/>
                  </a:moveTo>
                  <a:lnTo>
                    <a:pt x="1" y="4183"/>
                  </a:lnTo>
                  <a:cubicBezTo>
                    <a:pt x="77" y="4195"/>
                    <a:pt x="153" y="4195"/>
                    <a:pt x="229" y="4209"/>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194;p40">
              <a:extLst>
                <a:ext uri="{FF2B5EF4-FFF2-40B4-BE49-F238E27FC236}">
                  <a16:creationId xmlns:a16="http://schemas.microsoft.com/office/drawing/2014/main" id="{3F613A64-BAC1-559D-7B8D-2455C0982FD8}"/>
                </a:ext>
              </a:extLst>
            </p:cNvPr>
            <p:cNvSpPr/>
            <p:nvPr/>
          </p:nvSpPr>
          <p:spPr>
            <a:xfrm>
              <a:off x="3489800" y="1323500"/>
              <a:ext cx="5400" cy="106800"/>
            </a:xfrm>
            <a:custGeom>
              <a:avLst/>
              <a:gdLst/>
              <a:ahLst/>
              <a:cxnLst/>
              <a:rect l="l" t="t" r="r" b="b"/>
              <a:pathLst>
                <a:path w="216" h="4272" extrusionOk="0">
                  <a:moveTo>
                    <a:pt x="1" y="0"/>
                  </a:moveTo>
                  <a:lnTo>
                    <a:pt x="1" y="4259"/>
                  </a:lnTo>
                  <a:cubicBezTo>
                    <a:pt x="77" y="4259"/>
                    <a:pt x="140" y="4259"/>
                    <a:pt x="216" y="4272"/>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195;p40">
              <a:extLst>
                <a:ext uri="{FF2B5EF4-FFF2-40B4-BE49-F238E27FC236}">
                  <a16:creationId xmlns:a16="http://schemas.microsoft.com/office/drawing/2014/main" id="{273F2038-5C11-683D-944C-CC0CA0AD4618}"/>
                </a:ext>
              </a:extLst>
            </p:cNvPr>
            <p:cNvSpPr/>
            <p:nvPr/>
          </p:nvSpPr>
          <p:spPr>
            <a:xfrm>
              <a:off x="3516425" y="1323500"/>
              <a:ext cx="5725" cy="107125"/>
            </a:xfrm>
            <a:custGeom>
              <a:avLst/>
              <a:gdLst/>
              <a:ahLst/>
              <a:cxnLst/>
              <a:rect l="l" t="t" r="r" b="b"/>
              <a:pathLst>
                <a:path w="229" h="4285" extrusionOk="0">
                  <a:moveTo>
                    <a:pt x="1" y="0"/>
                  </a:moveTo>
                  <a:lnTo>
                    <a:pt x="1" y="4285"/>
                  </a:lnTo>
                  <a:lnTo>
                    <a:pt x="229" y="4285"/>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196;p40">
              <a:extLst>
                <a:ext uri="{FF2B5EF4-FFF2-40B4-BE49-F238E27FC236}">
                  <a16:creationId xmlns:a16="http://schemas.microsoft.com/office/drawing/2014/main" id="{A40D3449-2C86-16B0-8DC7-2E507E447300}"/>
                </a:ext>
              </a:extLst>
            </p:cNvPr>
            <p:cNvSpPr/>
            <p:nvPr/>
          </p:nvSpPr>
          <p:spPr>
            <a:xfrm>
              <a:off x="3543050" y="1323500"/>
              <a:ext cx="5725" cy="106500"/>
            </a:xfrm>
            <a:custGeom>
              <a:avLst/>
              <a:gdLst/>
              <a:ahLst/>
              <a:cxnLst/>
              <a:rect l="l" t="t" r="r" b="b"/>
              <a:pathLst>
                <a:path w="229" h="4260" extrusionOk="0">
                  <a:moveTo>
                    <a:pt x="0" y="0"/>
                  </a:moveTo>
                  <a:lnTo>
                    <a:pt x="0" y="4259"/>
                  </a:lnTo>
                  <a:lnTo>
                    <a:pt x="229" y="425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197;p40">
              <a:extLst>
                <a:ext uri="{FF2B5EF4-FFF2-40B4-BE49-F238E27FC236}">
                  <a16:creationId xmlns:a16="http://schemas.microsoft.com/office/drawing/2014/main" id="{770530B2-2AED-763B-F9DD-90DCB347C3F2}"/>
                </a:ext>
              </a:extLst>
            </p:cNvPr>
            <p:cNvSpPr/>
            <p:nvPr/>
          </p:nvSpPr>
          <p:spPr>
            <a:xfrm>
              <a:off x="3569975" y="1323500"/>
              <a:ext cx="5425" cy="104900"/>
            </a:xfrm>
            <a:custGeom>
              <a:avLst/>
              <a:gdLst/>
              <a:ahLst/>
              <a:cxnLst/>
              <a:rect l="l" t="t" r="r" b="b"/>
              <a:pathLst>
                <a:path w="217" h="4196" extrusionOk="0">
                  <a:moveTo>
                    <a:pt x="0" y="0"/>
                  </a:moveTo>
                  <a:lnTo>
                    <a:pt x="0" y="4195"/>
                  </a:lnTo>
                  <a:cubicBezTo>
                    <a:pt x="64" y="4195"/>
                    <a:pt x="140" y="4183"/>
                    <a:pt x="216" y="4183"/>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198;p40">
              <a:extLst>
                <a:ext uri="{FF2B5EF4-FFF2-40B4-BE49-F238E27FC236}">
                  <a16:creationId xmlns:a16="http://schemas.microsoft.com/office/drawing/2014/main" id="{1F2E6192-3E03-6C6E-9712-5AAD5B808B88}"/>
                </a:ext>
              </a:extLst>
            </p:cNvPr>
            <p:cNvSpPr/>
            <p:nvPr/>
          </p:nvSpPr>
          <p:spPr>
            <a:xfrm>
              <a:off x="3596600" y="1323500"/>
              <a:ext cx="5425" cy="102375"/>
            </a:xfrm>
            <a:custGeom>
              <a:avLst/>
              <a:gdLst/>
              <a:ahLst/>
              <a:cxnLst/>
              <a:rect l="l" t="t" r="r" b="b"/>
              <a:pathLst>
                <a:path w="217" h="4095" extrusionOk="0">
                  <a:moveTo>
                    <a:pt x="0" y="0"/>
                  </a:moveTo>
                  <a:lnTo>
                    <a:pt x="0" y="4094"/>
                  </a:lnTo>
                  <a:cubicBezTo>
                    <a:pt x="76" y="4082"/>
                    <a:pt x="152" y="4069"/>
                    <a:pt x="216" y="4057"/>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199;p40">
              <a:extLst>
                <a:ext uri="{FF2B5EF4-FFF2-40B4-BE49-F238E27FC236}">
                  <a16:creationId xmlns:a16="http://schemas.microsoft.com/office/drawing/2014/main" id="{EB9333FC-23E1-4FF5-2FB2-E183F8B6B99D}"/>
                </a:ext>
              </a:extLst>
            </p:cNvPr>
            <p:cNvSpPr/>
            <p:nvPr/>
          </p:nvSpPr>
          <p:spPr>
            <a:xfrm>
              <a:off x="3623200" y="1323500"/>
              <a:ext cx="5750" cy="97925"/>
            </a:xfrm>
            <a:custGeom>
              <a:avLst/>
              <a:gdLst/>
              <a:ahLst/>
              <a:cxnLst/>
              <a:rect l="l" t="t" r="r" b="b"/>
              <a:pathLst>
                <a:path w="230" h="3917" extrusionOk="0">
                  <a:moveTo>
                    <a:pt x="1" y="0"/>
                  </a:moveTo>
                  <a:lnTo>
                    <a:pt x="1" y="3917"/>
                  </a:lnTo>
                  <a:lnTo>
                    <a:pt x="229" y="3879"/>
                  </a:ln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200;p40">
              <a:extLst>
                <a:ext uri="{FF2B5EF4-FFF2-40B4-BE49-F238E27FC236}">
                  <a16:creationId xmlns:a16="http://schemas.microsoft.com/office/drawing/2014/main" id="{8F96B2C8-7CAE-9A88-016A-8C5A271C48A3}"/>
                </a:ext>
              </a:extLst>
            </p:cNvPr>
            <p:cNvSpPr/>
            <p:nvPr/>
          </p:nvSpPr>
          <p:spPr>
            <a:xfrm>
              <a:off x="3649825" y="1323500"/>
              <a:ext cx="5725" cy="91925"/>
            </a:xfrm>
            <a:custGeom>
              <a:avLst/>
              <a:gdLst/>
              <a:ahLst/>
              <a:cxnLst/>
              <a:rect l="l" t="t" r="r" b="b"/>
              <a:pathLst>
                <a:path w="229" h="3677" extrusionOk="0">
                  <a:moveTo>
                    <a:pt x="1" y="0"/>
                  </a:moveTo>
                  <a:lnTo>
                    <a:pt x="1" y="3676"/>
                  </a:lnTo>
                  <a:cubicBezTo>
                    <a:pt x="77" y="3663"/>
                    <a:pt x="153" y="3638"/>
                    <a:pt x="229" y="3612"/>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01;p40">
              <a:extLst>
                <a:ext uri="{FF2B5EF4-FFF2-40B4-BE49-F238E27FC236}">
                  <a16:creationId xmlns:a16="http://schemas.microsoft.com/office/drawing/2014/main" id="{F4941512-9CC6-D617-5AFA-60C509314523}"/>
                </a:ext>
              </a:extLst>
            </p:cNvPr>
            <p:cNvSpPr/>
            <p:nvPr/>
          </p:nvSpPr>
          <p:spPr>
            <a:xfrm>
              <a:off x="3676775" y="1323175"/>
              <a:ext cx="5400" cy="83675"/>
            </a:xfrm>
            <a:custGeom>
              <a:avLst/>
              <a:gdLst/>
              <a:ahLst/>
              <a:cxnLst/>
              <a:rect l="l" t="t" r="r" b="b"/>
              <a:pathLst>
                <a:path w="216" h="3347" extrusionOk="0">
                  <a:moveTo>
                    <a:pt x="1" y="0"/>
                  </a:moveTo>
                  <a:lnTo>
                    <a:pt x="1" y="3347"/>
                  </a:lnTo>
                  <a:cubicBezTo>
                    <a:pt x="77" y="3309"/>
                    <a:pt x="153" y="3284"/>
                    <a:pt x="216" y="3258"/>
                  </a:cubicBezTo>
                  <a:lnTo>
                    <a:pt x="2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02;p40">
              <a:extLst>
                <a:ext uri="{FF2B5EF4-FFF2-40B4-BE49-F238E27FC236}">
                  <a16:creationId xmlns:a16="http://schemas.microsoft.com/office/drawing/2014/main" id="{CCAD2ECB-7C16-80B0-0409-D322789503D3}"/>
                </a:ext>
              </a:extLst>
            </p:cNvPr>
            <p:cNvSpPr/>
            <p:nvPr/>
          </p:nvSpPr>
          <p:spPr>
            <a:xfrm>
              <a:off x="3703400" y="1323175"/>
              <a:ext cx="5725" cy="69725"/>
            </a:xfrm>
            <a:custGeom>
              <a:avLst/>
              <a:gdLst/>
              <a:ahLst/>
              <a:cxnLst/>
              <a:rect l="l" t="t" r="r" b="b"/>
              <a:pathLst>
                <a:path w="229" h="2789" extrusionOk="0">
                  <a:moveTo>
                    <a:pt x="0" y="0"/>
                  </a:moveTo>
                  <a:lnTo>
                    <a:pt x="0" y="2789"/>
                  </a:lnTo>
                  <a:cubicBezTo>
                    <a:pt x="76" y="2726"/>
                    <a:pt x="152" y="2675"/>
                    <a:pt x="229" y="2611"/>
                  </a:cubicBezTo>
                  <a:lnTo>
                    <a:pt x="2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03;p40">
              <a:extLst>
                <a:ext uri="{FF2B5EF4-FFF2-40B4-BE49-F238E27FC236}">
                  <a16:creationId xmlns:a16="http://schemas.microsoft.com/office/drawing/2014/main" id="{E565151D-D2FE-9B98-0F61-6DD474854996}"/>
                </a:ext>
              </a:extLst>
            </p:cNvPr>
            <p:cNvSpPr/>
            <p:nvPr/>
          </p:nvSpPr>
          <p:spPr>
            <a:xfrm>
              <a:off x="3317100" y="1266750"/>
              <a:ext cx="402475" cy="114125"/>
            </a:xfrm>
            <a:custGeom>
              <a:avLst/>
              <a:gdLst/>
              <a:ahLst/>
              <a:cxnLst/>
              <a:rect l="l" t="t" r="r" b="b"/>
              <a:pathLst>
                <a:path w="16099" h="4565" extrusionOk="0">
                  <a:moveTo>
                    <a:pt x="8050" y="1"/>
                  </a:moveTo>
                  <a:cubicBezTo>
                    <a:pt x="3701" y="1"/>
                    <a:pt x="165" y="977"/>
                    <a:pt x="13" y="2194"/>
                  </a:cubicBezTo>
                  <a:cubicBezTo>
                    <a:pt x="0" y="2232"/>
                    <a:pt x="0" y="2257"/>
                    <a:pt x="0" y="2282"/>
                  </a:cubicBezTo>
                  <a:cubicBezTo>
                    <a:pt x="0" y="2587"/>
                    <a:pt x="216" y="2891"/>
                    <a:pt x="608" y="3158"/>
                  </a:cubicBezTo>
                  <a:cubicBezTo>
                    <a:pt x="672" y="3195"/>
                    <a:pt x="748" y="3246"/>
                    <a:pt x="811" y="3284"/>
                  </a:cubicBezTo>
                  <a:cubicBezTo>
                    <a:pt x="1192" y="3499"/>
                    <a:pt x="1686" y="3702"/>
                    <a:pt x="2282" y="3880"/>
                  </a:cubicBezTo>
                  <a:lnTo>
                    <a:pt x="2701" y="3994"/>
                  </a:lnTo>
                  <a:cubicBezTo>
                    <a:pt x="3169" y="4108"/>
                    <a:pt x="3689" y="4209"/>
                    <a:pt x="4259" y="4298"/>
                  </a:cubicBezTo>
                  <a:cubicBezTo>
                    <a:pt x="4881" y="4400"/>
                    <a:pt x="5565" y="4463"/>
                    <a:pt x="6275" y="4513"/>
                  </a:cubicBezTo>
                  <a:cubicBezTo>
                    <a:pt x="6845" y="4552"/>
                    <a:pt x="7441" y="4564"/>
                    <a:pt x="8050" y="4564"/>
                  </a:cubicBezTo>
                  <a:cubicBezTo>
                    <a:pt x="12498" y="4564"/>
                    <a:pt x="16098" y="3550"/>
                    <a:pt x="16098" y="2282"/>
                  </a:cubicBezTo>
                  <a:cubicBezTo>
                    <a:pt x="16098" y="2257"/>
                    <a:pt x="16098" y="2232"/>
                    <a:pt x="16086" y="2194"/>
                  </a:cubicBezTo>
                  <a:cubicBezTo>
                    <a:pt x="16073" y="2042"/>
                    <a:pt x="15997" y="1902"/>
                    <a:pt x="15883" y="1763"/>
                  </a:cubicBezTo>
                  <a:cubicBezTo>
                    <a:pt x="15731" y="1573"/>
                    <a:pt x="15478" y="1383"/>
                    <a:pt x="15160" y="1218"/>
                  </a:cubicBezTo>
                  <a:cubicBezTo>
                    <a:pt x="14856" y="1053"/>
                    <a:pt x="14476" y="888"/>
                    <a:pt x="14033" y="749"/>
                  </a:cubicBezTo>
                  <a:cubicBezTo>
                    <a:pt x="13906" y="711"/>
                    <a:pt x="13779" y="673"/>
                    <a:pt x="13652" y="648"/>
                  </a:cubicBezTo>
                  <a:cubicBezTo>
                    <a:pt x="13044" y="482"/>
                    <a:pt x="12359" y="344"/>
                    <a:pt x="11599" y="229"/>
                  </a:cubicBezTo>
                  <a:cubicBezTo>
                    <a:pt x="11434" y="204"/>
                    <a:pt x="11256" y="178"/>
                    <a:pt x="11067" y="166"/>
                  </a:cubicBezTo>
                  <a:cubicBezTo>
                    <a:pt x="10141" y="52"/>
                    <a:pt x="9114" y="1"/>
                    <a:pt x="805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204;p40">
              <a:extLst>
                <a:ext uri="{FF2B5EF4-FFF2-40B4-BE49-F238E27FC236}">
                  <a16:creationId xmlns:a16="http://schemas.microsoft.com/office/drawing/2014/main" id="{455D1644-4FDA-0A31-AF06-ABFF521CB360}"/>
                </a:ext>
              </a:extLst>
            </p:cNvPr>
            <p:cNvSpPr/>
            <p:nvPr/>
          </p:nvSpPr>
          <p:spPr>
            <a:xfrm>
              <a:off x="3423575" y="1297175"/>
              <a:ext cx="290625" cy="82425"/>
            </a:xfrm>
            <a:custGeom>
              <a:avLst/>
              <a:gdLst/>
              <a:ahLst/>
              <a:cxnLst/>
              <a:rect l="l" t="t" r="r" b="b"/>
              <a:pathLst>
                <a:path w="11625" h="3297" extrusionOk="0">
                  <a:moveTo>
                    <a:pt x="0" y="1"/>
                  </a:moveTo>
                  <a:lnTo>
                    <a:pt x="0" y="3296"/>
                  </a:lnTo>
                  <a:lnTo>
                    <a:pt x="11624" y="3296"/>
                  </a:lnTo>
                  <a:lnTo>
                    <a:pt x="11624" y="1"/>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205;p40">
              <a:extLst>
                <a:ext uri="{FF2B5EF4-FFF2-40B4-BE49-F238E27FC236}">
                  <a16:creationId xmlns:a16="http://schemas.microsoft.com/office/drawing/2014/main" id="{7E86A7B5-792D-22C8-6EFD-698211D8EFF0}"/>
                </a:ext>
              </a:extLst>
            </p:cNvPr>
            <p:cNvSpPr/>
            <p:nvPr/>
          </p:nvSpPr>
          <p:spPr>
            <a:xfrm>
              <a:off x="3332300" y="1270900"/>
              <a:ext cx="274775" cy="77975"/>
            </a:xfrm>
            <a:custGeom>
              <a:avLst/>
              <a:gdLst/>
              <a:ahLst/>
              <a:cxnLst/>
              <a:rect l="l" t="t" r="r" b="b"/>
              <a:pathLst>
                <a:path w="10991" h="3119" extrusionOk="0">
                  <a:moveTo>
                    <a:pt x="10459" y="0"/>
                  </a:moveTo>
                  <a:lnTo>
                    <a:pt x="9203" y="355"/>
                  </a:lnTo>
                  <a:cubicBezTo>
                    <a:pt x="9394" y="380"/>
                    <a:pt x="9583" y="393"/>
                    <a:pt x="9761" y="418"/>
                  </a:cubicBezTo>
                  <a:lnTo>
                    <a:pt x="10991" y="63"/>
                  </a:lnTo>
                  <a:cubicBezTo>
                    <a:pt x="10826" y="38"/>
                    <a:pt x="10648" y="12"/>
                    <a:pt x="10459" y="0"/>
                  </a:cubicBezTo>
                  <a:close/>
                  <a:moveTo>
                    <a:pt x="1268" y="2623"/>
                  </a:moveTo>
                  <a:lnTo>
                    <a:pt x="0" y="2992"/>
                  </a:lnTo>
                  <a:cubicBezTo>
                    <a:pt x="64" y="3029"/>
                    <a:pt x="140" y="3080"/>
                    <a:pt x="203" y="3118"/>
                  </a:cubicBezTo>
                  <a:lnTo>
                    <a:pt x="1433" y="2776"/>
                  </a:lnTo>
                  <a:cubicBezTo>
                    <a:pt x="1369" y="2725"/>
                    <a:pt x="1319" y="2674"/>
                    <a:pt x="1268" y="2623"/>
                  </a:cubicBez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206;p40">
              <a:extLst>
                <a:ext uri="{FF2B5EF4-FFF2-40B4-BE49-F238E27FC236}">
                  <a16:creationId xmlns:a16="http://schemas.microsoft.com/office/drawing/2014/main" id="{1A5DB1D5-7E0F-1726-C741-22FDE28DCA60}"/>
                </a:ext>
              </a:extLst>
            </p:cNvPr>
            <p:cNvSpPr/>
            <p:nvPr/>
          </p:nvSpPr>
          <p:spPr>
            <a:xfrm>
              <a:off x="3374125" y="1282925"/>
              <a:ext cx="293800" cy="83700"/>
            </a:xfrm>
            <a:custGeom>
              <a:avLst/>
              <a:gdLst/>
              <a:ahLst/>
              <a:cxnLst/>
              <a:rect l="l" t="t" r="r" b="b"/>
              <a:pathLst>
                <a:path w="11752" h="3348" extrusionOk="0">
                  <a:moveTo>
                    <a:pt x="11371" y="1"/>
                  </a:moveTo>
                  <a:lnTo>
                    <a:pt x="10231" y="317"/>
                  </a:lnTo>
                  <a:lnTo>
                    <a:pt x="10611" y="432"/>
                  </a:lnTo>
                  <a:lnTo>
                    <a:pt x="11752" y="102"/>
                  </a:lnTo>
                  <a:cubicBezTo>
                    <a:pt x="11625" y="64"/>
                    <a:pt x="11498" y="26"/>
                    <a:pt x="11371" y="1"/>
                  </a:cubicBezTo>
                  <a:close/>
                  <a:moveTo>
                    <a:pt x="1142" y="2903"/>
                  </a:moveTo>
                  <a:lnTo>
                    <a:pt x="1" y="3233"/>
                  </a:lnTo>
                  <a:lnTo>
                    <a:pt x="420" y="3347"/>
                  </a:lnTo>
                  <a:lnTo>
                    <a:pt x="1560" y="3018"/>
                  </a:lnTo>
                  <a:lnTo>
                    <a:pt x="1256" y="2942"/>
                  </a:lnTo>
                  <a:lnTo>
                    <a:pt x="1142" y="2903"/>
                  </a:lnTo>
                  <a:close/>
                </a:path>
              </a:pathLst>
            </a:custGeom>
            <a:solidFill>
              <a:srgbClr val="F9C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207;p40">
              <a:extLst>
                <a:ext uri="{FF2B5EF4-FFF2-40B4-BE49-F238E27FC236}">
                  <a16:creationId xmlns:a16="http://schemas.microsoft.com/office/drawing/2014/main" id="{A6136A84-3952-E93F-3E1C-6882C5599D42}"/>
                </a:ext>
              </a:extLst>
            </p:cNvPr>
            <p:cNvSpPr/>
            <p:nvPr/>
          </p:nvSpPr>
          <p:spPr>
            <a:xfrm>
              <a:off x="3357350" y="1278175"/>
              <a:ext cx="321650" cy="91275"/>
            </a:xfrm>
            <a:custGeom>
              <a:avLst/>
              <a:gdLst/>
              <a:ahLst/>
              <a:cxnLst/>
              <a:rect l="l" t="t" r="r" b="b"/>
              <a:pathLst>
                <a:path w="12866" h="3651" extrusionOk="0">
                  <a:moveTo>
                    <a:pt x="6440" y="0"/>
                  </a:moveTo>
                  <a:cubicBezTo>
                    <a:pt x="2890" y="0"/>
                    <a:pt x="0" y="825"/>
                    <a:pt x="0" y="1825"/>
                  </a:cubicBezTo>
                  <a:cubicBezTo>
                    <a:pt x="0" y="1851"/>
                    <a:pt x="13" y="1876"/>
                    <a:pt x="13" y="1915"/>
                  </a:cubicBezTo>
                  <a:cubicBezTo>
                    <a:pt x="165" y="2878"/>
                    <a:pt x="2992" y="3651"/>
                    <a:pt x="6440" y="3651"/>
                  </a:cubicBezTo>
                  <a:cubicBezTo>
                    <a:pt x="9888" y="3651"/>
                    <a:pt x="12714" y="2878"/>
                    <a:pt x="12866" y="1915"/>
                  </a:cubicBezTo>
                  <a:lnTo>
                    <a:pt x="12866" y="1825"/>
                  </a:lnTo>
                  <a:cubicBezTo>
                    <a:pt x="12866" y="825"/>
                    <a:pt x="9989" y="0"/>
                    <a:pt x="644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208;p40">
              <a:extLst>
                <a:ext uri="{FF2B5EF4-FFF2-40B4-BE49-F238E27FC236}">
                  <a16:creationId xmlns:a16="http://schemas.microsoft.com/office/drawing/2014/main" id="{0AF797C5-EAC4-ABBC-05C7-BA1CCA8BCAF2}"/>
                </a:ext>
              </a:extLst>
            </p:cNvPr>
            <p:cNvSpPr/>
            <p:nvPr/>
          </p:nvSpPr>
          <p:spPr>
            <a:xfrm>
              <a:off x="3357650" y="1282300"/>
              <a:ext cx="321350" cy="87150"/>
            </a:xfrm>
            <a:custGeom>
              <a:avLst/>
              <a:gdLst/>
              <a:ahLst/>
              <a:cxnLst/>
              <a:rect l="l" t="t" r="r" b="b"/>
              <a:pathLst>
                <a:path w="12854" h="3486" extrusionOk="0">
                  <a:moveTo>
                    <a:pt x="6428" y="0"/>
                  </a:moveTo>
                  <a:cubicBezTo>
                    <a:pt x="2980" y="0"/>
                    <a:pt x="153" y="773"/>
                    <a:pt x="1" y="1750"/>
                  </a:cubicBezTo>
                  <a:cubicBezTo>
                    <a:pt x="26" y="1889"/>
                    <a:pt x="102" y="2029"/>
                    <a:pt x="242" y="2155"/>
                  </a:cubicBezTo>
                  <a:cubicBezTo>
                    <a:pt x="293" y="2218"/>
                    <a:pt x="355" y="2269"/>
                    <a:pt x="432" y="2320"/>
                  </a:cubicBezTo>
                  <a:cubicBezTo>
                    <a:pt x="736" y="2548"/>
                    <a:pt x="1205" y="2751"/>
                    <a:pt x="1775" y="2928"/>
                  </a:cubicBezTo>
                  <a:cubicBezTo>
                    <a:pt x="1902" y="2953"/>
                    <a:pt x="2042" y="2992"/>
                    <a:pt x="2169" y="3029"/>
                  </a:cubicBezTo>
                  <a:cubicBezTo>
                    <a:pt x="2713" y="3169"/>
                    <a:pt x="3335" y="3271"/>
                    <a:pt x="4019" y="3359"/>
                  </a:cubicBezTo>
                  <a:cubicBezTo>
                    <a:pt x="4691" y="3435"/>
                    <a:pt x="5426" y="3474"/>
                    <a:pt x="6200" y="3486"/>
                  </a:cubicBezTo>
                  <a:lnTo>
                    <a:pt x="6428" y="3486"/>
                  </a:lnTo>
                  <a:cubicBezTo>
                    <a:pt x="9876" y="3486"/>
                    <a:pt x="12702" y="2713"/>
                    <a:pt x="12854" y="1750"/>
                  </a:cubicBezTo>
                  <a:cubicBezTo>
                    <a:pt x="12842" y="1699"/>
                    <a:pt x="12828" y="1648"/>
                    <a:pt x="12816" y="1610"/>
                  </a:cubicBezTo>
                  <a:cubicBezTo>
                    <a:pt x="12727" y="1407"/>
                    <a:pt x="12512" y="1204"/>
                    <a:pt x="12208" y="1027"/>
                  </a:cubicBezTo>
                  <a:cubicBezTo>
                    <a:pt x="11890" y="849"/>
                    <a:pt x="11473" y="672"/>
                    <a:pt x="10966" y="533"/>
                  </a:cubicBezTo>
                  <a:cubicBezTo>
                    <a:pt x="10826" y="494"/>
                    <a:pt x="10699" y="457"/>
                    <a:pt x="10560" y="431"/>
                  </a:cubicBezTo>
                  <a:cubicBezTo>
                    <a:pt x="9913" y="279"/>
                    <a:pt x="9152" y="153"/>
                    <a:pt x="8316" y="89"/>
                  </a:cubicBezTo>
                  <a:cubicBezTo>
                    <a:pt x="8113" y="63"/>
                    <a:pt x="7910" y="51"/>
                    <a:pt x="7707" y="38"/>
                  </a:cubicBezTo>
                  <a:cubicBezTo>
                    <a:pt x="7290" y="13"/>
                    <a:pt x="6859" y="0"/>
                    <a:pt x="6428"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209;p40">
              <a:extLst>
                <a:ext uri="{FF2B5EF4-FFF2-40B4-BE49-F238E27FC236}">
                  <a16:creationId xmlns:a16="http://schemas.microsoft.com/office/drawing/2014/main" id="{392EC284-29F7-898D-7B63-F4BF979F6EE6}"/>
                </a:ext>
              </a:extLst>
            </p:cNvPr>
            <p:cNvSpPr/>
            <p:nvPr/>
          </p:nvSpPr>
          <p:spPr>
            <a:xfrm>
              <a:off x="3458125" y="1307950"/>
              <a:ext cx="219950" cy="61500"/>
            </a:xfrm>
            <a:custGeom>
              <a:avLst/>
              <a:gdLst/>
              <a:ahLst/>
              <a:cxnLst/>
              <a:rect l="l" t="t" r="r" b="b"/>
              <a:pathLst>
                <a:path w="8798" h="2460" extrusionOk="0">
                  <a:moveTo>
                    <a:pt x="8189" y="1"/>
                  </a:moveTo>
                  <a:lnTo>
                    <a:pt x="0" y="2333"/>
                  </a:lnTo>
                  <a:cubicBezTo>
                    <a:pt x="672" y="2409"/>
                    <a:pt x="1407" y="2448"/>
                    <a:pt x="2181" y="2460"/>
                  </a:cubicBezTo>
                  <a:lnTo>
                    <a:pt x="8797" y="584"/>
                  </a:lnTo>
                  <a:cubicBezTo>
                    <a:pt x="8708" y="381"/>
                    <a:pt x="8493" y="178"/>
                    <a:pt x="8189"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210;p40">
              <a:extLst>
                <a:ext uri="{FF2B5EF4-FFF2-40B4-BE49-F238E27FC236}">
                  <a16:creationId xmlns:a16="http://schemas.microsoft.com/office/drawing/2014/main" id="{3E20E924-ED13-54B7-7D82-6F087E99EF8C}"/>
                </a:ext>
              </a:extLst>
            </p:cNvPr>
            <p:cNvSpPr/>
            <p:nvPr/>
          </p:nvSpPr>
          <p:spPr>
            <a:xfrm>
              <a:off x="3363675" y="1283225"/>
              <a:ext cx="201875" cy="57075"/>
            </a:xfrm>
            <a:custGeom>
              <a:avLst/>
              <a:gdLst/>
              <a:ahLst/>
              <a:cxnLst/>
              <a:rect l="l" t="t" r="r" b="b"/>
              <a:pathLst>
                <a:path w="8075" h="2283" extrusionOk="0">
                  <a:moveTo>
                    <a:pt x="7466" y="1"/>
                  </a:moveTo>
                  <a:lnTo>
                    <a:pt x="1" y="2118"/>
                  </a:lnTo>
                  <a:cubicBezTo>
                    <a:pt x="52" y="2181"/>
                    <a:pt x="114" y="2232"/>
                    <a:pt x="191" y="2283"/>
                  </a:cubicBezTo>
                  <a:lnTo>
                    <a:pt x="8075" y="52"/>
                  </a:lnTo>
                  <a:cubicBezTo>
                    <a:pt x="7872" y="26"/>
                    <a:pt x="7669" y="14"/>
                    <a:pt x="7466" y="1"/>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211;p40">
              <a:extLst>
                <a:ext uri="{FF2B5EF4-FFF2-40B4-BE49-F238E27FC236}">
                  <a16:creationId xmlns:a16="http://schemas.microsoft.com/office/drawing/2014/main" id="{BFB0304B-C199-A46C-694C-05AABE16D304}"/>
                </a:ext>
              </a:extLst>
            </p:cNvPr>
            <p:cNvSpPr/>
            <p:nvPr/>
          </p:nvSpPr>
          <p:spPr>
            <a:xfrm>
              <a:off x="3402025" y="1293075"/>
              <a:ext cx="229775" cy="64975"/>
            </a:xfrm>
            <a:custGeom>
              <a:avLst/>
              <a:gdLst/>
              <a:ahLst/>
              <a:cxnLst/>
              <a:rect l="l" t="t" r="r" b="b"/>
              <a:pathLst>
                <a:path w="9191" h="2599" extrusionOk="0">
                  <a:moveTo>
                    <a:pt x="8785" y="0"/>
                  </a:moveTo>
                  <a:lnTo>
                    <a:pt x="0" y="2497"/>
                  </a:lnTo>
                  <a:cubicBezTo>
                    <a:pt x="127" y="2522"/>
                    <a:pt x="267" y="2561"/>
                    <a:pt x="394" y="2598"/>
                  </a:cubicBezTo>
                  <a:lnTo>
                    <a:pt x="9191" y="102"/>
                  </a:lnTo>
                  <a:cubicBezTo>
                    <a:pt x="9051" y="63"/>
                    <a:pt x="8924" y="26"/>
                    <a:pt x="8785" y="0"/>
                  </a:cubicBezTo>
                  <a:close/>
                </a:path>
              </a:pathLst>
            </a:custGeom>
            <a:solidFill>
              <a:srgbClr val="FED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212;p40">
              <a:extLst>
                <a:ext uri="{FF2B5EF4-FFF2-40B4-BE49-F238E27FC236}">
                  <a16:creationId xmlns:a16="http://schemas.microsoft.com/office/drawing/2014/main" id="{D1EE0C94-0518-290E-1BEE-95DB6F654FDE}"/>
                </a:ext>
              </a:extLst>
            </p:cNvPr>
            <p:cNvSpPr/>
            <p:nvPr/>
          </p:nvSpPr>
          <p:spPr>
            <a:xfrm>
              <a:off x="3444800" y="1293075"/>
              <a:ext cx="151825" cy="64350"/>
            </a:xfrm>
            <a:custGeom>
              <a:avLst/>
              <a:gdLst/>
              <a:ahLst/>
              <a:cxnLst/>
              <a:rect l="l" t="t" r="r" b="b"/>
              <a:pathLst>
                <a:path w="6073" h="2574" extrusionOk="0">
                  <a:moveTo>
                    <a:pt x="2472" y="0"/>
                  </a:moveTo>
                  <a:lnTo>
                    <a:pt x="2472" y="291"/>
                  </a:lnTo>
                  <a:cubicBezTo>
                    <a:pt x="900" y="355"/>
                    <a:pt x="114" y="621"/>
                    <a:pt x="114" y="925"/>
                  </a:cubicBezTo>
                  <a:cubicBezTo>
                    <a:pt x="114" y="1648"/>
                    <a:pt x="3829" y="1445"/>
                    <a:pt x="3829" y="1686"/>
                  </a:cubicBezTo>
                  <a:cubicBezTo>
                    <a:pt x="3829" y="1750"/>
                    <a:pt x="3601" y="1787"/>
                    <a:pt x="2954" y="1787"/>
                  </a:cubicBezTo>
                  <a:cubicBezTo>
                    <a:pt x="2219" y="1787"/>
                    <a:pt x="1370" y="1724"/>
                    <a:pt x="736" y="1623"/>
                  </a:cubicBezTo>
                  <a:lnTo>
                    <a:pt x="1" y="2091"/>
                  </a:lnTo>
                  <a:cubicBezTo>
                    <a:pt x="584" y="2193"/>
                    <a:pt x="1509" y="2269"/>
                    <a:pt x="2472" y="2282"/>
                  </a:cubicBezTo>
                  <a:lnTo>
                    <a:pt x="2472" y="2573"/>
                  </a:lnTo>
                  <a:lnTo>
                    <a:pt x="3829" y="2573"/>
                  </a:lnTo>
                  <a:lnTo>
                    <a:pt x="3829" y="2269"/>
                  </a:lnTo>
                  <a:cubicBezTo>
                    <a:pt x="5325" y="2193"/>
                    <a:pt x="6072" y="1939"/>
                    <a:pt x="6072" y="1635"/>
                  </a:cubicBezTo>
                  <a:cubicBezTo>
                    <a:pt x="6072" y="938"/>
                    <a:pt x="2359" y="1128"/>
                    <a:pt x="2359" y="900"/>
                  </a:cubicBezTo>
                  <a:cubicBezTo>
                    <a:pt x="2359" y="837"/>
                    <a:pt x="2561" y="773"/>
                    <a:pt x="3233" y="773"/>
                  </a:cubicBezTo>
                  <a:cubicBezTo>
                    <a:pt x="3816" y="773"/>
                    <a:pt x="4437" y="824"/>
                    <a:pt x="5109" y="913"/>
                  </a:cubicBezTo>
                  <a:lnTo>
                    <a:pt x="5793" y="457"/>
                  </a:lnTo>
                  <a:cubicBezTo>
                    <a:pt x="5236" y="367"/>
                    <a:pt x="4551" y="317"/>
                    <a:pt x="3829" y="291"/>
                  </a:cubicBezTo>
                  <a:lnTo>
                    <a:pt x="3829"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213;p40">
              <a:extLst>
                <a:ext uri="{FF2B5EF4-FFF2-40B4-BE49-F238E27FC236}">
                  <a16:creationId xmlns:a16="http://schemas.microsoft.com/office/drawing/2014/main" id="{716D8EB1-96E6-82EB-9B3E-12095D5217A6}"/>
                </a:ext>
              </a:extLst>
            </p:cNvPr>
            <p:cNvSpPr/>
            <p:nvPr/>
          </p:nvSpPr>
          <p:spPr>
            <a:xfrm>
              <a:off x="3443850" y="1290525"/>
              <a:ext cx="151825" cy="64350"/>
            </a:xfrm>
            <a:custGeom>
              <a:avLst/>
              <a:gdLst/>
              <a:ahLst/>
              <a:cxnLst/>
              <a:rect l="l" t="t" r="r" b="b"/>
              <a:pathLst>
                <a:path w="6073" h="2574" extrusionOk="0">
                  <a:moveTo>
                    <a:pt x="2473" y="1"/>
                  </a:moveTo>
                  <a:lnTo>
                    <a:pt x="2473" y="305"/>
                  </a:lnTo>
                  <a:cubicBezTo>
                    <a:pt x="901" y="356"/>
                    <a:pt x="102" y="622"/>
                    <a:pt x="102" y="926"/>
                  </a:cubicBezTo>
                  <a:cubicBezTo>
                    <a:pt x="102" y="1649"/>
                    <a:pt x="3828" y="1446"/>
                    <a:pt x="3828" y="1686"/>
                  </a:cubicBezTo>
                  <a:cubicBezTo>
                    <a:pt x="3828" y="1750"/>
                    <a:pt x="3600" y="1788"/>
                    <a:pt x="2954" y="1788"/>
                  </a:cubicBezTo>
                  <a:cubicBezTo>
                    <a:pt x="2219" y="1788"/>
                    <a:pt x="1369" y="1725"/>
                    <a:pt x="736" y="1624"/>
                  </a:cubicBezTo>
                  <a:lnTo>
                    <a:pt x="0" y="2092"/>
                  </a:lnTo>
                  <a:cubicBezTo>
                    <a:pt x="583" y="2193"/>
                    <a:pt x="1509" y="2269"/>
                    <a:pt x="2473" y="2283"/>
                  </a:cubicBezTo>
                  <a:lnTo>
                    <a:pt x="2473" y="2574"/>
                  </a:lnTo>
                  <a:lnTo>
                    <a:pt x="3828" y="2574"/>
                  </a:lnTo>
                  <a:lnTo>
                    <a:pt x="3828" y="2269"/>
                  </a:lnTo>
                  <a:cubicBezTo>
                    <a:pt x="5324" y="2193"/>
                    <a:pt x="6073" y="1940"/>
                    <a:pt x="6073" y="1636"/>
                  </a:cubicBezTo>
                  <a:cubicBezTo>
                    <a:pt x="6073" y="939"/>
                    <a:pt x="2346" y="1129"/>
                    <a:pt x="2346" y="900"/>
                  </a:cubicBezTo>
                  <a:cubicBezTo>
                    <a:pt x="2346" y="838"/>
                    <a:pt x="2561" y="774"/>
                    <a:pt x="3233" y="774"/>
                  </a:cubicBezTo>
                  <a:cubicBezTo>
                    <a:pt x="3816" y="774"/>
                    <a:pt x="4437" y="824"/>
                    <a:pt x="5109" y="914"/>
                  </a:cubicBezTo>
                  <a:lnTo>
                    <a:pt x="5794" y="457"/>
                  </a:lnTo>
                  <a:cubicBezTo>
                    <a:pt x="5236" y="368"/>
                    <a:pt x="4552" y="317"/>
                    <a:pt x="3828" y="292"/>
                  </a:cubicBezTo>
                  <a:lnTo>
                    <a:pt x="3828"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14;p40">
              <a:extLst>
                <a:ext uri="{FF2B5EF4-FFF2-40B4-BE49-F238E27FC236}">
                  <a16:creationId xmlns:a16="http://schemas.microsoft.com/office/drawing/2014/main" id="{B1983ED4-90EC-B798-44C7-F5EDF1648193}"/>
                </a:ext>
              </a:extLst>
            </p:cNvPr>
            <p:cNvSpPr/>
            <p:nvPr/>
          </p:nvSpPr>
          <p:spPr>
            <a:xfrm>
              <a:off x="3526250" y="881400"/>
              <a:ext cx="309300" cy="352125"/>
            </a:xfrm>
            <a:custGeom>
              <a:avLst/>
              <a:gdLst/>
              <a:ahLst/>
              <a:cxnLst/>
              <a:rect l="l" t="t" r="r" b="b"/>
              <a:pathLst>
                <a:path w="12372" h="14085" extrusionOk="0">
                  <a:moveTo>
                    <a:pt x="25" y="1"/>
                  </a:moveTo>
                  <a:lnTo>
                    <a:pt x="25" y="116"/>
                  </a:lnTo>
                  <a:lnTo>
                    <a:pt x="13" y="204"/>
                  </a:lnTo>
                  <a:lnTo>
                    <a:pt x="13" y="369"/>
                  </a:lnTo>
                  <a:cubicBezTo>
                    <a:pt x="13" y="483"/>
                    <a:pt x="0" y="597"/>
                    <a:pt x="0" y="699"/>
                  </a:cubicBezTo>
                  <a:cubicBezTo>
                    <a:pt x="0" y="914"/>
                    <a:pt x="0" y="1130"/>
                    <a:pt x="13" y="1345"/>
                  </a:cubicBezTo>
                  <a:cubicBezTo>
                    <a:pt x="25" y="1763"/>
                    <a:pt x="51" y="2181"/>
                    <a:pt x="89" y="2600"/>
                  </a:cubicBezTo>
                  <a:cubicBezTo>
                    <a:pt x="165" y="3437"/>
                    <a:pt x="292" y="4260"/>
                    <a:pt x="456" y="5084"/>
                  </a:cubicBezTo>
                  <a:cubicBezTo>
                    <a:pt x="546" y="5490"/>
                    <a:pt x="647" y="5908"/>
                    <a:pt x="748" y="6301"/>
                  </a:cubicBezTo>
                  <a:cubicBezTo>
                    <a:pt x="799" y="6504"/>
                    <a:pt x="862" y="6707"/>
                    <a:pt x="926" y="6910"/>
                  </a:cubicBezTo>
                  <a:cubicBezTo>
                    <a:pt x="951" y="7011"/>
                    <a:pt x="977" y="7113"/>
                    <a:pt x="1014" y="7214"/>
                  </a:cubicBezTo>
                  <a:lnTo>
                    <a:pt x="1116" y="7505"/>
                  </a:lnTo>
                  <a:cubicBezTo>
                    <a:pt x="1141" y="7606"/>
                    <a:pt x="1179" y="7708"/>
                    <a:pt x="1217" y="7809"/>
                  </a:cubicBezTo>
                  <a:cubicBezTo>
                    <a:pt x="1256" y="7911"/>
                    <a:pt x="1281" y="8000"/>
                    <a:pt x="1318" y="8101"/>
                  </a:cubicBezTo>
                  <a:cubicBezTo>
                    <a:pt x="1394" y="8304"/>
                    <a:pt x="1470" y="8494"/>
                    <a:pt x="1547" y="8684"/>
                  </a:cubicBezTo>
                  <a:cubicBezTo>
                    <a:pt x="1585" y="8786"/>
                    <a:pt x="1623" y="8887"/>
                    <a:pt x="1673" y="8975"/>
                  </a:cubicBezTo>
                  <a:lnTo>
                    <a:pt x="1800" y="9268"/>
                  </a:lnTo>
                  <a:lnTo>
                    <a:pt x="1825" y="9344"/>
                  </a:lnTo>
                  <a:lnTo>
                    <a:pt x="1839" y="9381"/>
                  </a:lnTo>
                  <a:lnTo>
                    <a:pt x="1876" y="9445"/>
                  </a:lnTo>
                  <a:cubicBezTo>
                    <a:pt x="1901" y="9508"/>
                    <a:pt x="1927" y="9559"/>
                    <a:pt x="1952" y="9609"/>
                  </a:cubicBezTo>
                  <a:cubicBezTo>
                    <a:pt x="1991" y="9660"/>
                    <a:pt x="2016" y="9711"/>
                    <a:pt x="2041" y="9761"/>
                  </a:cubicBezTo>
                  <a:cubicBezTo>
                    <a:pt x="2168" y="9952"/>
                    <a:pt x="2282" y="10079"/>
                    <a:pt x="2396" y="10206"/>
                  </a:cubicBezTo>
                  <a:cubicBezTo>
                    <a:pt x="2624" y="10446"/>
                    <a:pt x="2839" y="10611"/>
                    <a:pt x="3042" y="10763"/>
                  </a:cubicBezTo>
                  <a:cubicBezTo>
                    <a:pt x="3258" y="10915"/>
                    <a:pt x="3448" y="11042"/>
                    <a:pt x="3651" y="11156"/>
                  </a:cubicBezTo>
                  <a:cubicBezTo>
                    <a:pt x="4044" y="11397"/>
                    <a:pt x="4424" y="11587"/>
                    <a:pt x="4805" y="11764"/>
                  </a:cubicBezTo>
                  <a:cubicBezTo>
                    <a:pt x="5577" y="12119"/>
                    <a:pt x="6326" y="12411"/>
                    <a:pt x="7086" y="12690"/>
                  </a:cubicBezTo>
                  <a:cubicBezTo>
                    <a:pt x="7847" y="12969"/>
                    <a:pt x="8607" y="13209"/>
                    <a:pt x="9368" y="13437"/>
                  </a:cubicBezTo>
                  <a:cubicBezTo>
                    <a:pt x="9748" y="13552"/>
                    <a:pt x="10129" y="13666"/>
                    <a:pt x="10509" y="13767"/>
                  </a:cubicBezTo>
                  <a:cubicBezTo>
                    <a:pt x="10698" y="13818"/>
                    <a:pt x="10889" y="13882"/>
                    <a:pt x="11079" y="13932"/>
                  </a:cubicBezTo>
                  <a:lnTo>
                    <a:pt x="11371" y="14008"/>
                  </a:lnTo>
                  <a:lnTo>
                    <a:pt x="11662" y="14084"/>
                  </a:lnTo>
                  <a:lnTo>
                    <a:pt x="12372" y="11612"/>
                  </a:lnTo>
                  <a:lnTo>
                    <a:pt x="12106" y="11524"/>
                  </a:lnTo>
                  <a:lnTo>
                    <a:pt x="11839" y="11435"/>
                  </a:lnTo>
                  <a:lnTo>
                    <a:pt x="11307" y="11245"/>
                  </a:lnTo>
                  <a:cubicBezTo>
                    <a:pt x="10940" y="11118"/>
                    <a:pt x="10585" y="10991"/>
                    <a:pt x="10230" y="10851"/>
                  </a:cubicBezTo>
                  <a:cubicBezTo>
                    <a:pt x="9520" y="10586"/>
                    <a:pt x="8810" y="10319"/>
                    <a:pt x="8126" y="10028"/>
                  </a:cubicBezTo>
                  <a:cubicBezTo>
                    <a:pt x="7771" y="9876"/>
                    <a:pt x="7428" y="9736"/>
                    <a:pt x="7099" y="9584"/>
                  </a:cubicBezTo>
                  <a:cubicBezTo>
                    <a:pt x="6769" y="9432"/>
                    <a:pt x="6439" y="9268"/>
                    <a:pt x="6123" y="9102"/>
                  </a:cubicBezTo>
                  <a:cubicBezTo>
                    <a:pt x="5806" y="8938"/>
                    <a:pt x="5501" y="8760"/>
                    <a:pt x="5236" y="8595"/>
                  </a:cubicBezTo>
                  <a:cubicBezTo>
                    <a:pt x="5096" y="8507"/>
                    <a:pt x="4982" y="8418"/>
                    <a:pt x="4868" y="8330"/>
                  </a:cubicBezTo>
                  <a:cubicBezTo>
                    <a:pt x="4792" y="8266"/>
                    <a:pt x="4715" y="8203"/>
                    <a:pt x="4665" y="8152"/>
                  </a:cubicBezTo>
                  <a:lnTo>
                    <a:pt x="4665" y="8139"/>
                  </a:lnTo>
                  <a:lnTo>
                    <a:pt x="4639" y="8076"/>
                  </a:lnTo>
                  <a:lnTo>
                    <a:pt x="4551" y="7835"/>
                  </a:lnTo>
                  <a:cubicBezTo>
                    <a:pt x="4513" y="7746"/>
                    <a:pt x="4487" y="7657"/>
                    <a:pt x="4450" y="7581"/>
                  </a:cubicBezTo>
                  <a:cubicBezTo>
                    <a:pt x="4386" y="7417"/>
                    <a:pt x="4335" y="7239"/>
                    <a:pt x="4285" y="7074"/>
                  </a:cubicBezTo>
                  <a:cubicBezTo>
                    <a:pt x="4247" y="6986"/>
                    <a:pt x="4222" y="6897"/>
                    <a:pt x="4196" y="6821"/>
                  </a:cubicBezTo>
                  <a:lnTo>
                    <a:pt x="4120" y="6555"/>
                  </a:lnTo>
                  <a:cubicBezTo>
                    <a:pt x="4019" y="6212"/>
                    <a:pt x="3930" y="5870"/>
                    <a:pt x="3854" y="5515"/>
                  </a:cubicBezTo>
                  <a:cubicBezTo>
                    <a:pt x="3765" y="5173"/>
                    <a:pt x="3701" y="4818"/>
                    <a:pt x="3625" y="4463"/>
                  </a:cubicBezTo>
                  <a:cubicBezTo>
                    <a:pt x="3499" y="3766"/>
                    <a:pt x="3410" y="3043"/>
                    <a:pt x="3360" y="2333"/>
                  </a:cubicBezTo>
                  <a:cubicBezTo>
                    <a:pt x="3334" y="1978"/>
                    <a:pt x="3321" y="1623"/>
                    <a:pt x="3309" y="1269"/>
                  </a:cubicBezTo>
                  <a:lnTo>
                    <a:pt x="3309" y="749"/>
                  </a:lnTo>
                  <a:cubicBezTo>
                    <a:pt x="3309" y="660"/>
                    <a:pt x="3321" y="572"/>
                    <a:pt x="3321" y="496"/>
                  </a:cubicBezTo>
                  <a:lnTo>
                    <a:pt x="3321" y="369"/>
                  </a:lnTo>
                  <a:lnTo>
                    <a:pt x="3334" y="280"/>
                  </a:lnTo>
                  <a:lnTo>
                    <a:pt x="25"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15;p40">
              <a:extLst>
                <a:ext uri="{FF2B5EF4-FFF2-40B4-BE49-F238E27FC236}">
                  <a16:creationId xmlns:a16="http://schemas.microsoft.com/office/drawing/2014/main" id="{D129129F-1CC1-0E56-6C7E-710BFDBB093B}"/>
                </a:ext>
              </a:extLst>
            </p:cNvPr>
            <p:cNvSpPr/>
            <p:nvPr/>
          </p:nvSpPr>
          <p:spPr>
            <a:xfrm>
              <a:off x="3777225" y="1152925"/>
              <a:ext cx="26650" cy="77100"/>
            </a:xfrm>
            <a:custGeom>
              <a:avLst/>
              <a:gdLst/>
              <a:ahLst/>
              <a:cxnLst/>
              <a:rect l="l" t="t" r="r" b="b"/>
              <a:pathLst>
                <a:path w="1066" h="3084" extrusionOk="0">
                  <a:moveTo>
                    <a:pt x="962" y="0"/>
                  </a:moveTo>
                  <a:cubicBezTo>
                    <a:pt x="922" y="0"/>
                    <a:pt x="885" y="25"/>
                    <a:pt x="875" y="67"/>
                  </a:cubicBezTo>
                  <a:lnTo>
                    <a:pt x="14" y="2970"/>
                  </a:lnTo>
                  <a:cubicBezTo>
                    <a:pt x="0" y="3021"/>
                    <a:pt x="26" y="3071"/>
                    <a:pt x="76" y="3083"/>
                  </a:cubicBezTo>
                  <a:lnTo>
                    <a:pt x="102" y="3083"/>
                  </a:lnTo>
                  <a:cubicBezTo>
                    <a:pt x="140" y="3083"/>
                    <a:pt x="178" y="3058"/>
                    <a:pt x="191" y="3021"/>
                  </a:cubicBezTo>
                  <a:lnTo>
                    <a:pt x="1053" y="130"/>
                  </a:lnTo>
                  <a:cubicBezTo>
                    <a:pt x="1065" y="80"/>
                    <a:pt x="1040" y="16"/>
                    <a:pt x="989" y="4"/>
                  </a:cubicBezTo>
                  <a:cubicBezTo>
                    <a:pt x="980" y="1"/>
                    <a:pt x="971" y="0"/>
                    <a:pt x="962"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16;p40">
              <a:extLst>
                <a:ext uri="{FF2B5EF4-FFF2-40B4-BE49-F238E27FC236}">
                  <a16:creationId xmlns:a16="http://schemas.microsoft.com/office/drawing/2014/main" id="{16F04C7E-EEAA-CA61-8F36-5CB91BE802E7}"/>
                </a:ext>
              </a:extLst>
            </p:cNvPr>
            <p:cNvSpPr/>
            <p:nvPr/>
          </p:nvSpPr>
          <p:spPr>
            <a:xfrm>
              <a:off x="3784200" y="1205200"/>
              <a:ext cx="38375" cy="15000"/>
            </a:xfrm>
            <a:custGeom>
              <a:avLst/>
              <a:gdLst/>
              <a:ahLst/>
              <a:cxnLst/>
              <a:rect l="l" t="t" r="r" b="b"/>
              <a:pathLst>
                <a:path w="1535" h="600" extrusionOk="0">
                  <a:moveTo>
                    <a:pt x="115" y="1"/>
                  </a:moveTo>
                  <a:cubicBezTo>
                    <a:pt x="74" y="1"/>
                    <a:pt x="37" y="25"/>
                    <a:pt x="26" y="68"/>
                  </a:cubicBezTo>
                  <a:cubicBezTo>
                    <a:pt x="0" y="118"/>
                    <a:pt x="39" y="169"/>
                    <a:pt x="76" y="181"/>
                  </a:cubicBezTo>
                  <a:lnTo>
                    <a:pt x="1408" y="600"/>
                  </a:lnTo>
                  <a:lnTo>
                    <a:pt x="1433" y="600"/>
                  </a:lnTo>
                  <a:cubicBezTo>
                    <a:pt x="1471" y="600"/>
                    <a:pt x="1509" y="575"/>
                    <a:pt x="1521" y="536"/>
                  </a:cubicBezTo>
                  <a:cubicBezTo>
                    <a:pt x="1534" y="485"/>
                    <a:pt x="1509" y="435"/>
                    <a:pt x="1458" y="422"/>
                  </a:cubicBezTo>
                  <a:lnTo>
                    <a:pt x="140" y="4"/>
                  </a:lnTo>
                  <a:cubicBezTo>
                    <a:pt x="132" y="2"/>
                    <a:pt x="123" y="1"/>
                    <a:pt x="11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17;p40">
              <a:extLst>
                <a:ext uri="{FF2B5EF4-FFF2-40B4-BE49-F238E27FC236}">
                  <a16:creationId xmlns:a16="http://schemas.microsoft.com/office/drawing/2014/main" id="{0A31E92A-5894-A262-D32C-CA6434032F99}"/>
                </a:ext>
              </a:extLst>
            </p:cNvPr>
            <p:cNvSpPr/>
            <p:nvPr/>
          </p:nvSpPr>
          <p:spPr>
            <a:xfrm>
              <a:off x="3802900" y="1190275"/>
              <a:ext cx="12075" cy="10725"/>
            </a:xfrm>
            <a:custGeom>
              <a:avLst/>
              <a:gdLst/>
              <a:ahLst/>
              <a:cxnLst/>
              <a:rect l="l" t="t" r="r" b="b"/>
              <a:pathLst>
                <a:path w="483" h="429" extrusionOk="0">
                  <a:moveTo>
                    <a:pt x="248" y="1"/>
                  </a:moveTo>
                  <a:cubicBezTo>
                    <a:pt x="233" y="1"/>
                    <a:pt x="218" y="2"/>
                    <a:pt x="203" y="5"/>
                  </a:cubicBezTo>
                  <a:cubicBezTo>
                    <a:pt x="89" y="18"/>
                    <a:pt x="1" y="144"/>
                    <a:pt x="26" y="259"/>
                  </a:cubicBezTo>
                  <a:cubicBezTo>
                    <a:pt x="48" y="358"/>
                    <a:pt x="137" y="428"/>
                    <a:pt x="243" y="428"/>
                  </a:cubicBezTo>
                  <a:cubicBezTo>
                    <a:pt x="259" y="428"/>
                    <a:pt x="275" y="427"/>
                    <a:pt x="292" y="423"/>
                  </a:cubicBezTo>
                  <a:cubicBezTo>
                    <a:pt x="406" y="411"/>
                    <a:pt x="482" y="284"/>
                    <a:pt x="457" y="170"/>
                  </a:cubicBezTo>
                  <a:cubicBezTo>
                    <a:pt x="435" y="71"/>
                    <a:pt x="345" y="1"/>
                    <a:pt x="248"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18;p40">
              <a:extLst>
                <a:ext uri="{FF2B5EF4-FFF2-40B4-BE49-F238E27FC236}">
                  <a16:creationId xmlns:a16="http://schemas.microsoft.com/office/drawing/2014/main" id="{619452D2-7A55-916D-6BE8-5CEC48BDE1E5}"/>
                </a:ext>
              </a:extLst>
            </p:cNvPr>
            <p:cNvSpPr/>
            <p:nvPr/>
          </p:nvSpPr>
          <p:spPr>
            <a:xfrm>
              <a:off x="3726225" y="1625175"/>
              <a:ext cx="154025" cy="142300"/>
            </a:xfrm>
            <a:custGeom>
              <a:avLst/>
              <a:gdLst/>
              <a:ahLst/>
              <a:cxnLst/>
              <a:rect l="l" t="t" r="r" b="b"/>
              <a:pathLst>
                <a:path w="6161" h="5692" extrusionOk="0">
                  <a:moveTo>
                    <a:pt x="646" y="1"/>
                  </a:moveTo>
                  <a:cubicBezTo>
                    <a:pt x="646" y="1"/>
                    <a:pt x="0" y="508"/>
                    <a:pt x="38" y="1065"/>
                  </a:cubicBezTo>
                  <a:cubicBezTo>
                    <a:pt x="63" y="1610"/>
                    <a:pt x="51" y="4412"/>
                    <a:pt x="51" y="4716"/>
                  </a:cubicBezTo>
                  <a:lnTo>
                    <a:pt x="443" y="4716"/>
                  </a:lnTo>
                  <a:lnTo>
                    <a:pt x="659" y="3423"/>
                  </a:lnTo>
                  <a:cubicBezTo>
                    <a:pt x="659" y="3423"/>
                    <a:pt x="1533" y="4830"/>
                    <a:pt x="2192" y="5311"/>
                  </a:cubicBezTo>
                  <a:cubicBezTo>
                    <a:pt x="2615" y="5614"/>
                    <a:pt x="3654" y="5692"/>
                    <a:pt x="4499" y="5692"/>
                  </a:cubicBezTo>
                  <a:cubicBezTo>
                    <a:pt x="4998" y="5692"/>
                    <a:pt x="5430" y="5665"/>
                    <a:pt x="5628" y="5641"/>
                  </a:cubicBezTo>
                  <a:cubicBezTo>
                    <a:pt x="6160" y="5565"/>
                    <a:pt x="4550" y="4184"/>
                    <a:pt x="4195" y="3613"/>
                  </a:cubicBezTo>
                  <a:cubicBezTo>
                    <a:pt x="3840" y="3043"/>
                    <a:pt x="646" y="1"/>
                    <a:pt x="646"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19;p40">
              <a:extLst>
                <a:ext uri="{FF2B5EF4-FFF2-40B4-BE49-F238E27FC236}">
                  <a16:creationId xmlns:a16="http://schemas.microsoft.com/office/drawing/2014/main" id="{162D93BB-8FFA-903B-E4AC-EDB327771BF1}"/>
                </a:ext>
              </a:extLst>
            </p:cNvPr>
            <p:cNvSpPr/>
            <p:nvPr/>
          </p:nvSpPr>
          <p:spPr>
            <a:xfrm>
              <a:off x="3732850" y="1587150"/>
              <a:ext cx="110000" cy="144500"/>
            </a:xfrm>
            <a:custGeom>
              <a:avLst/>
              <a:gdLst/>
              <a:ahLst/>
              <a:cxnLst/>
              <a:rect l="l" t="t" r="r" b="b"/>
              <a:pathLst>
                <a:path w="4400" h="5780" extrusionOk="0">
                  <a:moveTo>
                    <a:pt x="2346" y="1"/>
                  </a:moveTo>
                  <a:lnTo>
                    <a:pt x="1" y="127"/>
                  </a:lnTo>
                  <a:lnTo>
                    <a:pt x="432" y="1382"/>
                  </a:lnTo>
                  <a:cubicBezTo>
                    <a:pt x="432" y="1382"/>
                    <a:pt x="254" y="1787"/>
                    <a:pt x="432" y="2396"/>
                  </a:cubicBezTo>
                  <a:cubicBezTo>
                    <a:pt x="609" y="3004"/>
                    <a:pt x="1281" y="3968"/>
                    <a:pt x="1927" y="4677"/>
                  </a:cubicBezTo>
                  <a:cubicBezTo>
                    <a:pt x="2426" y="5234"/>
                    <a:pt x="3432" y="5779"/>
                    <a:pt x="3893" y="5779"/>
                  </a:cubicBezTo>
                  <a:cubicBezTo>
                    <a:pt x="3947" y="5779"/>
                    <a:pt x="3994" y="5771"/>
                    <a:pt x="4032" y="5755"/>
                  </a:cubicBezTo>
                  <a:cubicBezTo>
                    <a:pt x="4400" y="5590"/>
                    <a:pt x="3360" y="4361"/>
                    <a:pt x="3056" y="3714"/>
                  </a:cubicBezTo>
                  <a:cubicBezTo>
                    <a:pt x="2752" y="3068"/>
                    <a:pt x="2625" y="2460"/>
                    <a:pt x="2524" y="1914"/>
                  </a:cubicBezTo>
                  <a:cubicBezTo>
                    <a:pt x="2422" y="1356"/>
                    <a:pt x="2346" y="1"/>
                    <a:pt x="234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20;p40">
              <a:extLst>
                <a:ext uri="{FF2B5EF4-FFF2-40B4-BE49-F238E27FC236}">
                  <a16:creationId xmlns:a16="http://schemas.microsoft.com/office/drawing/2014/main" id="{63CE9957-4FB4-E7BF-656D-23371FC35507}"/>
                </a:ext>
              </a:extLst>
            </p:cNvPr>
            <p:cNvSpPr/>
            <p:nvPr/>
          </p:nvSpPr>
          <p:spPr>
            <a:xfrm>
              <a:off x="3939475" y="1638800"/>
              <a:ext cx="189225" cy="115375"/>
            </a:xfrm>
            <a:custGeom>
              <a:avLst/>
              <a:gdLst/>
              <a:ahLst/>
              <a:cxnLst/>
              <a:rect l="l" t="t" r="r" b="b"/>
              <a:pathLst>
                <a:path w="7569" h="4615" extrusionOk="0">
                  <a:moveTo>
                    <a:pt x="419" y="0"/>
                  </a:moveTo>
                  <a:cubicBezTo>
                    <a:pt x="419" y="0"/>
                    <a:pt x="0" y="710"/>
                    <a:pt x="229" y="1217"/>
                  </a:cubicBezTo>
                  <a:cubicBezTo>
                    <a:pt x="457" y="1712"/>
                    <a:pt x="1459" y="4335"/>
                    <a:pt x="1572" y="4614"/>
                  </a:cubicBezTo>
                  <a:lnTo>
                    <a:pt x="1940" y="4475"/>
                  </a:lnTo>
                  <a:lnTo>
                    <a:pt x="1674" y="3195"/>
                  </a:lnTo>
                  <a:lnTo>
                    <a:pt x="1674" y="3195"/>
                  </a:lnTo>
                  <a:cubicBezTo>
                    <a:pt x="1674" y="3195"/>
                    <a:pt x="3005" y="4183"/>
                    <a:pt x="3791" y="4399"/>
                  </a:cubicBezTo>
                  <a:cubicBezTo>
                    <a:pt x="3869" y="4420"/>
                    <a:pt x="3960" y="4429"/>
                    <a:pt x="4061" y="4429"/>
                  </a:cubicBezTo>
                  <a:cubicBezTo>
                    <a:pt x="4971" y="4429"/>
                    <a:pt x="6677" y="3676"/>
                    <a:pt x="7099" y="3448"/>
                  </a:cubicBezTo>
                  <a:cubicBezTo>
                    <a:pt x="7568" y="3182"/>
                    <a:pt x="5566" y="2485"/>
                    <a:pt x="5033" y="2092"/>
                  </a:cubicBezTo>
                  <a:cubicBezTo>
                    <a:pt x="4488" y="1687"/>
                    <a:pt x="419" y="0"/>
                    <a:pt x="419"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21;p40">
              <a:extLst>
                <a:ext uri="{FF2B5EF4-FFF2-40B4-BE49-F238E27FC236}">
                  <a16:creationId xmlns:a16="http://schemas.microsoft.com/office/drawing/2014/main" id="{401FB5E4-6578-2F4D-1227-F3B00CB8A6B2}"/>
                </a:ext>
              </a:extLst>
            </p:cNvPr>
            <p:cNvSpPr/>
            <p:nvPr/>
          </p:nvSpPr>
          <p:spPr>
            <a:xfrm>
              <a:off x="3928400" y="1585550"/>
              <a:ext cx="151800" cy="122250"/>
            </a:xfrm>
            <a:custGeom>
              <a:avLst/>
              <a:gdLst/>
              <a:ahLst/>
              <a:cxnLst/>
              <a:rect l="l" t="t" r="r" b="b"/>
              <a:pathLst>
                <a:path w="6072" h="4890" extrusionOk="0">
                  <a:moveTo>
                    <a:pt x="2142" y="1"/>
                  </a:moveTo>
                  <a:lnTo>
                    <a:pt x="0" y="977"/>
                  </a:lnTo>
                  <a:lnTo>
                    <a:pt x="849" y="1991"/>
                  </a:lnTo>
                  <a:cubicBezTo>
                    <a:pt x="849" y="1991"/>
                    <a:pt x="837" y="2434"/>
                    <a:pt x="1217" y="2929"/>
                  </a:cubicBezTo>
                  <a:cubicBezTo>
                    <a:pt x="1610" y="3436"/>
                    <a:pt x="2586" y="4082"/>
                    <a:pt x="3448" y="4513"/>
                  </a:cubicBezTo>
                  <a:cubicBezTo>
                    <a:pt x="3924" y="4748"/>
                    <a:pt x="4636" y="4889"/>
                    <a:pt x="5163" y="4889"/>
                  </a:cubicBezTo>
                  <a:cubicBezTo>
                    <a:pt x="5464" y="4889"/>
                    <a:pt x="5704" y="4843"/>
                    <a:pt x="5806" y="4741"/>
                  </a:cubicBezTo>
                  <a:cubicBezTo>
                    <a:pt x="6071" y="4463"/>
                    <a:pt x="4665" y="3690"/>
                    <a:pt x="4145" y="3208"/>
                  </a:cubicBezTo>
                  <a:cubicBezTo>
                    <a:pt x="3625" y="2727"/>
                    <a:pt x="3283" y="2194"/>
                    <a:pt x="2992" y="1725"/>
                  </a:cubicBezTo>
                  <a:cubicBezTo>
                    <a:pt x="2700" y="1243"/>
                    <a:pt x="2142" y="1"/>
                    <a:pt x="2142"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22;p40">
              <a:extLst>
                <a:ext uri="{FF2B5EF4-FFF2-40B4-BE49-F238E27FC236}">
                  <a16:creationId xmlns:a16="http://schemas.microsoft.com/office/drawing/2014/main" id="{43D0292E-C7C6-A29A-D3C3-B91F04929539}"/>
                </a:ext>
              </a:extLst>
            </p:cNvPr>
            <p:cNvSpPr/>
            <p:nvPr/>
          </p:nvSpPr>
          <p:spPr>
            <a:xfrm>
              <a:off x="3462850" y="1161400"/>
              <a:ext cx="525150" cy="459675"/>
            </a:xfrm>
            <a:custGeom>
              <a:avLst/>
              <a:gdLst/>
              <a:ahLst/>
              <a:cxnLst/>
              <a:rect l="l" t="t" r="r" b="b"/>
              <a:pathLst>
                <a:path w="21006" h="18387" extrusionOk="0">
                  <a:moveTo>
                    <a:pt x="2381" y="1"/>
                  </a:moveTo>
                  <a:cubicBezTo>
                    <a:pt x="1597" y="1"/>
                    <a:pt x="915" y="64"/>
                    <a:pt x="394" y="209"/>
                  </a:cubicBezTo>
                  <a:cubicBezTo>
                    <a:pt x="1" y="970"/>
                    <a:pt x="4792" y="4101"/>
                    <a:pt x="6022" y="5888"/>
                  </a:cubicBezTo>
                  <a:cubicBezTo>
                    <a:pt x="10560" y="6623"/>
                    <a:pt x="13096" y="8144"/>
                    <a:pt x="13096" y="8144"/>
                  </a:cubicBezTo>
                  <a:cubicBezTo>
                    <a:pt x="13096" y="8144"/>
                    <a:pt x="14705" y="11871"/>
                    <a:pt x="15668" y="13228"/>
                  </a:cubicBezTo>
                  <a:cubicBezTo>
                    <a:pt x="16619" y="14597"/>
                    <a:pt x="18445" y="18386"/>
                    <a:pt x="18445" y="18386"/>
                  </a:cubicBezTo>
                  <a:lnTo>
                    <a:pt x="21005" y="17170"/>
                  </a:lnTo>
                  <a:cubicBezTo>
                    <a:pt x="21005" y="17170"/>
                    <a:pt x="16797" y="4304"/>
                    <a:pt x="14997" y="2542"/>
                  </a:cubicBezTo>
                  <a:cubicBezTo>
                    <a:pt x="14437" y="1993"/>
                    <a:pt x="6788" y="1"/>
                    <a:pt x="2381"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23;p40">
              <a:extLst>
                <a:ext uri="{FF2B5EF4-FFF2-40B4-BE49-F238E27FC236}">
                  <a16:creationId xmlns:a16="http://schemas.microsoft.com/office/drawing/2014/main" id="{B7B328C5-DF77-C045-4B79-4EDF9774E837}"/>
                </a:ext>
              </a:extLst>
            </p:cNvPr>
            <p:cNvSpPr/>
            <p:nvPr/>
          </p:nvSpPr>
          <p:spPr>
            <a:xfrm>
              <a:off x="3905575" y="1551725"/>
              <a:ext cx="69750" cy="32575"/>
            </a:xfrm>
            <a:custGeom>
              <a:avLst/>
              <a:gdLst/>
              <a:ahLst/>
              <a:cxnLst/>
              <a:rect l="l" t="t" r="r" b="b"/>
              <a:pathLst>
                <a:path w="2790" h="1303" extrusionOk="0">
                  <a:moveTo>
                    <a:pt x="2677" y="0"/>
                  </a:moveTo>
                  <a:cubicBezTo>
                    <a:pt x="2664" y="0"/>
                    <a:pt x="2651" y="3"/>
                    <a:pt x="2637" y="10"/>
                  </a:cubicBezTo>
                  <a:lnTo>
                    <a:pt x="63" y="1126"/>
                  </a:lnTo>
                  <a:cubicBezTo>
                    <a:pt x="26" y="1139"/>
                    <a:pt x="1" y="1202"/>
                    <a:pt x="13" y="1252"/>
                  </a:cubicBezTo>
                  <a:cubicBezTo>
                    <a:pt x="38" y="1278"/>
                    <a:pt x="63" y="1303"/>
                    <a:pt x="102" y="1303"/>
                  </a:cubicBezTo>
                  <a:cubicBezTo>
                    <a:pt x="114" y="1303"/>
                    <a:pt x="127" y="1303"/>
                    <a:pt x="139" y="1291"/>
                  </a:cubicBezTo>
                  <a:lnTo>
                    <a:pt x="2713" y="188"/>
                  </a:lnTo>
                  <a:cubicBezTo>
                    <a:pt x="2764" y="162"/>
                    <a:pt x="2789" y="111"/>
                    <a:pt x="2764" y="61"/>
                  </a:cubicBezTo>
                  <a:cubicBezTo>
                    <a:pt x="2745" y="24"/>
                    <a:pt x="2713" y="0"/>
                    <a:pt x="2677" y="0"/>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24;p40">
              <a:extLst>
                <a:ext uri="{FF2B5EF4-FFF2-40B4-BE49-F238E27FC236}">
                  <a16:creationId xmlns:a16="http://schemas.microsoft.com/office/drawing/2014/main" id="{308BE463-17A4-0EEA-307B-6930BE3C5D43}"/>
                </a:ext>
              </a:extLst>
            </p:cNvPr>
            <p:cNvSpPr/>
            <p:nvPr/>
          </p:nvSpPr>
          <p:spPr>
            <a:xfrm>
              <a:off x="3798125" y="1339250"/>
              <a:ext cx="128400" cy="238425"/>
            </a:xfrm>
            <a:custGeom>
              <a:avLst/>
              <a:gdLst/>
              <a:ahLst/>
              <a:cxnLst/>
              <a:rect l="l" t="t" r="r" b="b"/>
              <a:pathLst>
                <a:path w="5136" h="9537" extrusionOk="0">
                  <a:moveTo>
                    <a:pt x="100" y="1"/>
                  </a:moveTo>
                  <a:cubicBezTo>
                    <a:pt x="92" y="1"/>
                    <a:pt x="84" y="2"/>
                    <a:pt x="77" y="4"/>
                  </a:cubicBezTo>
                  <a:cubicBezTo>
                    <a:pt x="26" y="29"/>
                    <a:pt x="1" y="80"/>
                    <a:pt x="26" y="131"/>
                  </a:cubicBezTo>
                  <a:cubicBezTo>
                    <a:pt x="39" y="168"/>
                    <a:pt x="1649" y="3971"/>
                    <a:pt x="3259" y="6596"/>
                  </a:cubicBezTo>
                  <a:cubicBezTo>
                    <a:pt x="4730" y="9016"/>
                    <a:pt x="4932" y="9460"/>
                    <a:pt x="4945" y="9472"/>
                  </a:cubicBezTo>
                  <a:cubicBezTo>
                    <a:pt x="4958" y="9511"/>
                    <a:pt x="4995" y="9536"/>
                    <a:pt x="5034" y="9536"/>
                  </a:cubicBezTo>
                  <a:cubicBezTo>
                    <a:pt x="5046" y="9536"/>
                    <a:pt x="5059" y="9523"/>
                    <a:pt x="5071" y="9523"/>
                  </a:cubicBezTo>
                  <a:cubicBezTo>
                    <a:pt x="5122" y="9498"/>
                    <a:pt x="5135" y="9447"/>
                    <a:pt x="5122" y="9396"/>
                  </a:cubicBezTo>
                  <a:cubicBezTo>
                    <a:pt x="5110" y="9384"/>
                    <a:pt x="4919" y="8953"/>
                    <a:pt x="3423" y="6506"/>
                  </a:cubicBezTo>
                  <a:cubicBezTo>
                    <a:pt x="1814" y="3883"/>
                    <a:pt x="217" y="92"/>
                    <a:pt x="192" y="55"/>
                  </a:cubicBezTo>
                  <a:cubicBezTo>
                    <a:pt x="181" y="23"/>
                    <a:pt x="137" y="1"/>
                    <a:pt x="100"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25;p40">
              <a:extLst>
                <a:ext uri="{FF2B5EF4-FFF2-40B4-BE49-F238E27FC236}">
                  <a16:creationId xmlns:a16="http://schemas.microsoft.com/office/drawing/2014/main" id="{1E9AEF1A-7B0E-6776-E426-29362E4B6F3F}"/>
                </a:ext>
              </a:extLst>
            </p:cNvPr>
            <p:cNvSpPr/>
            <p:nvPr/>
          </p:nvSpPr>
          <p:spPr>
            <a:xfrm>
              <a:off x="3291425" y="1145075"/>
              <a:ext cx="530525" cy="454775"/>
            </a:xfrm>
            <a:custGeom>
              <a:avLst/>
              <a:gdLst/>
              <a:ahLst/>
              <a:cxnLst/>
              <a:rect l="l" t="t" r="r" b="b"/>
              <a:pathLst>
                <a:path w="21221" h="18191" extrusionOk="0">
                  <a:moveTo>
                    <a:pt x="3575" y="0"/>
                  </a:moveTo>
                  <a:lnTo>
                    <a:pt x="3575" y="0"/>
                  </a:lnTo>
                  <a:cubicBezTo>
                    <a:pt x="3575" y="1"/>
                    <a:pt x="1" y="7859"/>
                    <a:pt x="9824" y="8442"/>
                  </a:cubicBezTo>
                  <a:cubicBezTo>
                    <a:pt x="10515" y="8482"/>
                    <a:pt x="11150" y="8499"/>
                    <a:pt x="11730" y="8499"/>
                  </a:cubicBezTo>
                  <a:cubicBezTo>
                    <a:pt x="14858" y="8499"/>
                    <a:pt x="16365" y="8011"/>
                    <a:pt x="16365" y="8011"/>
                  </a:cubicBezTo>
                  <a:cubicBezTo>
                    <a:pt x="16365" y="8011"/>
                    <a:pt x="16479" y="11929"/>
                    <a:pt x="16682" y="13577"/>
                  </a:cubicBezTo>
                  <a:cubicBezTo>
                    <a:pt x="16885" y="15237"/>
                    <a:pt x="17506" y="18191"/>
                    <a:pt x="17506" y="18191"/>
                  </a:cubicBezTo>
                  <a:lnTo>
                    <a:pt x="20155" y="18191"/>
                  </a:lnTo>
                  <a:cubicBezTo>
                    <a:pt x="20155" y="18191"/>
                    <a:pt x="21220" y="6098"/>
                    <a:pt x="19077" y="4780"/>
                  </a:cubicBezTo>
                  <a:cubicBezTo>
                    <a:pt x="16936" y="3461"/>
                    <a:pt x="13221" y="2459"/>
                    <a:pt x="7936" y="1952"/>
                  </a:cubicBezTo>
                  <a:cubicBezTo>
                    <a:pt x="7936" y="1952"/>
                    <a:pt x="4348" y="381"/>
                    <a:pt x="357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26;p40">
              <a:extLst>
                <a:ext uri="{FF2B5EF4-FFF2-40B4-BE49-F238E27FC236}">
                  <a16:creationId xmlns:a16="http://schemas.microsoft.com/office/drawing/2014/main" id="{006D0AB9-34CD-9B18-59DA-9865BE1ECEBD}"/>
                </a:ext>
              </a:extLst>
            </p:cNvPr>
            <p:cNvSpPr/>
            <p:nvPr/>
          </p:nvSpPr>
          <p:spPr>
            <a:xfrm>
              <a:off x="3373825" y="1164025"/>
              <a:ext cx="366025" cy="400000"/>
            </a:xfrm>
            <a:custGeom>
              <a:avLst/>
              <a:gdLst/>
              <a:ahLst/>
              <a:cxnLst/>
              <a:rect l="l" t="t" r="r" b="b"/>
              <a:pathLst>
                <a:path w="14641" h="16000" extrusionOk="0">
                  <a:moveTo>
                    <a:pt x="652" y="1"/>
                  </a:moveTo>
                  <a:cubicBezTo>
                    <a:pt x="609" y="1"/>
                    <a:pt x="569" y="35"/>
                    <a:pt x="558" y="79"/>
                  </a:cubicBezTo>
                  <a:cubicBezTo>
                    <a:pt x="558" y="104"/>
                    <a:pt x="1" y="2513"/>
                    <a:pt x="1217" y="4453"/>
                  </a:cubicBezTo>
                  <a:cubicBezTo>
                    <a:pt x="1914" y="5580"/>
                    <a:pt x="3055" y="6341"/>
                    <a:pt x="4601" y="6696"/>
                  </a:cubicBezTo>
                  <a:cubicBezTo>
                    <a:pt x="5715" y="6958"/>
                    <a:pt x="6789" y="7053"/>
                    <a:pt x="7785" y="7053"/>
                  </a:cubicBezTo>
                  <a:cubicBezTo>
                    <a:pt x="9340" y="7053"/>
                    <a:pt x="10708" y="6823"/>
                    <a:pt x="11751" y="6645"/>
                  </a:cubicBezTo>
                  <a:cubicBezTo>
                    <a:pt x="12335" y="6551"/>
                    <a:pt x="12838" y="6468"/>
                    <a:pt x="13153" y="6468"/>
                  </a:cubicBezTo>
                  <a:cubicBezTo>
                    <a:pt x="13302" y="6468"/>
                    <a:pt x="13409" y="6486"/>
                    <a:pt x="13462" y="6531"/>
                  </a:cubicBezTo>
                  <a:cubicBezTo>
                    <a:pt x="13665" y="6721"/>
                    <a:pt x="13741" y="8205"/>
                    <a:pt x="13829" y="9776"/>
                  </a:cubicBezTo>
                  <a:cubicBezTo>
                    <a:pt x="13931" y="11678"/>
                    <a:pt x="14058" y="14035"/>
                    <a:pt x="14438" y="15924"/>
                  </a:cubicBezTo>
                  <a:cubicBezTo>
                    <a:pt x="14451" y="15974"/>
                    <a:pt x="14488" y="16000"/>
                    <a:pt x="14539" y="16000"/>
                  </a:cubicBezTo>
                  <a:lnTo>
                    <a:pt x="14552" y="16000"/>
                  </a:lnTo>
                  <a:cubicBezTo>
                    <a:pt x="14603" y="15988"/>
                    <a:pt x="14641" y="15937"/>
                    <a:pt x="14628" y="15886"/>
                  </a:cubicBezTo>
                  <a:cubicBezTo>
                    <a:pt x="14248" y="14010"/>
                    <a:pt x="14121" y="11652"/>
                    <a:pt x="14020" y="9763"/>
                  </a:cubicBezTo>
                  <a:cubicBezTo>
                    <a:pt x="13905" y="7698"/>
                    <a:pt x="13829" y="6620"/>
                    <a:pt x="13589" y="6391"/>
                  </a:cubicBezTo>
                  <a:cubicBezTo>
                    <a:pt x="13494" y="6311"/>
                    <a:pt x="13341" y="6279"/>
                    <a:pt x="13129" y="6279"/>
                  </a:cubicBezTo>
                  <a:cubicBezTo>
                    <a:pt x="12804" y="6279"/>
                    <a:pt x="12339" y="6355"/>
                    <a:pt x="11725" y="6455"/>
                  </a:cubicBezTo>
                  <a:cubicBezTo>
                    <a:pt x="10685" y="6634"/>
                    <a:pt x="9322" y="6860"/>
                    <a:pt x="7775" y="6860"/>
                  </a:cubicBezTo>
                  <a:cubicBezTo>
                    <a:pt x="6796" y="6860"/>
                    <a:pt x="5743" y="6769"/>
                    <a:pt x="4652" y="6518"/>
                  </a:cubicBezTo>
                  <a:cubicBezTo>
                    <a:pt x="3144" y="6163"/>
                    <a:pt x="2041" y="5441"/>
                    <a:pt x="1370" y="4351"/>
                  </a:cubicBezTo>
                  <a:cubicBezTo>
                    <a:pt x="216" y="2475"/>
                    <a:pt x="736" y="143"/>
                    <a:pt x="748" y="117"/>
                  </a:cubicBezTo>
                  <a:cubicBezTo>
                    <a:pt x="761" y="67"/>
                    <a:pt x="723" y="16"/>
                    <a:pt x="672" y="3"/>
                  </a:cubicBezTo>
                  <a:cubicBezTo>
                    <a:pt x="665" y="1"/>
                    <a:pt x="659" y="1"/>
                    <a:pt x="652" y="1"/>
                  </a:cubicBez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27;p40">
              <a:extLst>
                <a:ext uri="{FF2B5EF4-FFF2-40B4-BE49-F238E27FC236}">
                  <a16:creationId xmlns:a16="http://schemas.microsoft.com/office/drawing/2014/main" id="{E489180F-353A-864E-55B5-98319D3E63FE}"/>
                </a:ext>
              </a:extLst>
            </p:cNvPr>
            <p:cNvSpPr/>
            <p:nvPr/>
          </p:nvSpPr>
          <p:spPr>
            <a:xfrm>
              <a:off x="3720500" y="1557675"/>
              <a:ext cx="78625" cy="6350"/>
            </a:xfrm>
            <a:custGeom>
              <a:avLst/>
              <a:gdLst/>
              <a:ahLst/>
              <a:cxnLst/>
              <a:rect l="l" t="t" r="r" b="b"/>
              <a:pathLst>
                <a:path w="3145" h="254" extrusionOk="0">
                  <a:moveTo>
                    <a:pt x="89" y="0"/>
                  </a:moveTo>
                  <a:cubicBezTo>
                    <a:pt x="38" y="0"/>
                    <a:pt x="1" y="51"/>
                    <a:pt x="1" y="102"/>
                  </a:cubicBezTo>
                  <a:cubicBezTo>
                    <a:pt x="1" y="152"/>
                    <a:pt x="38" y="191"/>
                    <a:pt x="89" y="191"/>
                  </a:cubicBezTo>
                  <a:lnTo>
                    <a:pt x="3043" y="254"/>
                  </a:lnTo>
                  <a:cubicBezTo>
                    <a:pt x="3094" y="254"/>
                    <a:pt x="3144" y="216"/>
                    <a:pt x="3144" y="166"/>
                  </a:cubicBezTo>
                  <a:cubicBezTo>
                    <a:pt x="3144" y="115"/>
                    <a:pt x="3106" y="76"/>
                    <a:pt x="3043" y="64"/>
                  </a:cubicBezTo>
                  <a:lnTo>
                    <a:pt x="89" y="0"/>
                  </a:lnTo>
                  <a:close/>
                </a:path>
              </a:pathLst>
            </a:custGeom>
            <a:solidFill>
              <a:srgbClr val="564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28;p40">
              <a:extLst>
                <a:ext uri="{FF2B5EF4-FFF2-40B4-BE49-F238E27FC236}">
                  <a16:creationId xmlns:a16="http://schemas.microsoft.com/office/drawing/2014/main" id="{DF00AA39-60AA-B13C-FABB-48439DF45D92}"/>
                </a:ext>
              </a:extLst>
            </p:cNvPr>
            <p:cNvSpPr/>
            <p:nvPr/>
          </p:nvSpPr>
          <p:spPr>
            <a:xfrm>
              <a:off x="3555725" y="1208775"/>
              <a:ext cx="263975" cy="34250"/>
            </a:xfrm>
            <a:custGeom>
              <a:avLst/>
              <a:gdLst/>
              <a:ahLst/>
              <a:cxnLst/>
              <a:rect l="l" t="t" r="r" b="b"/>
              <a:pathLst>
                <a:path w="10559" h="1370" extrusionOk="0">
                  <a:moveTo>
                    <a:pt x="26" y="1"/>
                  </a:moveTo>
                  <a:cubicBezTo>
                    <a:pt x="13" y="1"/>
                    <a:pt x="0" y="13"/>
                    <a:pt x="0" y="13"/>
                  </a:cubicBezTo>
                  <a:lnTo>
                    <a:pt x="0" y="1356"/>
                  </a:lnTo>
                  <a:cubicBezTo>
                    <a:pt x="0" y="1370"/>
                    <a:pt x="13" y="1370"/>
                    <a:pt x="26" y="1370"/>
                  </a:cubicBezTo>
                  <a:lnTo>
                    <a:pt x="10547" y="1370"/>
                  </a:lnTo>
                  <a:cubicBezTo>
                    <a:pt x="10559" y="1370"/>
                    <a:pt x="10559" y="1370"/>
                    <a:pt x="10559" y="1356"/>
                  </a:cubicBezTo>
                  <a:lnTo>
                    <a:pt x="10559" y="13"/>
                  </a:lnTo>
                  <a:cubicBezTo>
                    <a:pt x="10559" y="13"/>
                    <a:pt x="10559" y="1"/>
                    <a:pt x="10547" y="1"/>
                  </a:cubicBezTo>
                  <a:close/>
                </a:path>
              </a:pathLst>
            </a:custGeom>
            <a:solidFill>
              <a:srgbClr val="D7E6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229;p40">
              <a:extLst>
                <a:ext uri="{FF2B5EF4-FFF2-40B4-BE49-F238E27FC236}">
                  <a16:creationId xmlns:a16="http://schemas.microsoft.com/office/drawing/2014/main" id="{C3F425EC-D532-8C05-59A0-E3D87D574070}"/>
                </a:ext>
              </a:extLst>
            </p:cNvPr>
            <p:cNvSpPr/>
            <p:nvPr/>
          </p:nvSpPr>
          <p:spPr>
            <a:xfrm>
              <a:off x="3706225" y="1019575"/>
              <a:ext cx="214900" cy="223450"/>
            </a:xfrm>
            <a:custGeom>
              <a:avLst/>
              <a:gdLst/>
              <a:ahLst/>
              <a:cxnLst/>
              <a:rect l="l" t="t" r="r" b="b"/>
              <a:pathLst>
                <a:path w="8596" h="8938" extrusionOk="0">
                  <a:moveTo>
                    <a:pt x="3056" y="1"/>
                  </a:moveTo>
                  <a:cubicBezTo>
                    <a:pt x="2739" y="1"/>
                    <a:pt x="2460" y="217"/>
                    <a:pt x="2372" y="521"/>
                  </a:cubicBezTo>
                  <a:lnTo>
                    <a:pt x="1" y="8938"/>
                  </a:lnTo>
                  <a:lnTo>
                    <a:pt x="5642" y="8938"/>
                  </a:lnTo>
                  <a:cubicBezTo>
                    <a:pt x="6048" y="8938"/>
                    <a:pt x="6390" y="8671"/>
                    <a:pt x="6491" y="8291"/>
                  </a:cubicBezTo>
                  <a:lnTo>
                    <a:pt x="8468" y="901"/>
                  </a:lnTo>
                  <a:cubicBezTo>
                    <a:pt x="8595" y="445"/>
                    <a:pt x="8253" y="1"/>
                    <a:pt x="778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230;p40">
              <a:extLst>
                <a:ext uri="{FF2B5EF4-FFF2-40B4-BE49-F238E27FC236}">
                  <a16:creationId xmlns:a16="http://schemas.microsoft.com/office/drawing/2014/main" id="{68B1CE35-8078-089D-9B66-1B385C71BC6A}"/>
                </a:ext>
              </a:extLst>
            </p:cNvPr>
            <p:cNvSpPr/>
            <p:nvPr/>
          </p:nvSpPr>
          <p:spPr>
            <a:xfrm>
              <a:off x="3693250" y="1019575"/>
              <a:ext cx="89400" cy="221850"/>
            </a:xfrm>
            <a:custGeom>
              <a:avLst/>
              <a:gdLst/>
              <a:ahLst/>
              <a:cxnLst/>
              <a:rect l="l" t="t" r="r" b="b"/>
              <a:pathLst>
                <a:path w="3576" h="8874" extrusionOk="0">
                  <a:moveTo>
                    <a:pt x="3030" y="1"/>
                  </a:moveTo>
                  <a:cubicBezTo>
                    <a:pt x="2713" y="1"/>
                    <a:pt x="2435" y="217"/>
                    <a:pt x="2345" y="521"/>
                  </a:cubicBezTo>
                  <a:lnTo>
                    <a:pt x="1" y="8874"/>
                  </a:lnTo>
                  <a:lnTo>
                    <a:pt x="545" y="8874"/>
                  </a:lnTo>
                  <a:lnTo>
                    <a:pt x="2891" y="521"/>
                  </a:lnTo>
                  <a:cubicBezTo>
                    <a:pt x="2979" y="217"/>
                    <a:pt x="3258" y="1"/>
                    <a:pt x="357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231;p40">
              <a:extLst>
                <a:ext uri="{FF2B5EF4-FFF2-40B4-BE49-F238E27FC236}">
                  <a16:creationId xmlns:a16="http://schemas.microsoft.com/office/drawing/2014/main" id="{6F3A148F-893F-4237-EDF6-175C44975F92}"/>
                </a:ext>
              </a:extLst>
            </p:cNvPr>
            <p:cNvSpPr/>
            <p:nvPr/>
          </p:nvSpPr>
          <p:spPr>
            <a:xfrm>
              <a:off x="3796225" y="1113375"/>
              <a:ext cx="47275" cy="42200"/>
            </a:xfrm>
            <a:custGeom>
              <a:avLst/>
              <a:gdLst/>
              <a:ahLst/>
              <a:cxnLst/>
              <a:rect l="l" t="t" r="r" b="b"/>
              <a:pathLst>
                <a:path w="1891" h="1688" extrusionOk="0">
                  <a:moveTo>
                    <a:pt x="1142" y="1"/>
                  </a:moveTo>
                  <a:cubicBezTo>
                    <a:pt x="673" y="1"/>
                    <a:pt x="217" y="381"/>
                    <a:pt x="102" y="837"/>
                  </a:cubicBezTo>
                  <a:cubicBezTo>
                    <a:pt x="1" y="1307"/>
                    <a:pt x="280" y="1687"/>
                    <a:pt x="749" y="1687"/>
                  </a:cubicBezTo>
                  <a:cubicBezTo>
                    <a:pt x="1218" y="1687"/>
                    <a:pt x="1674" y="1307"/>
                    <a:pt x="1789" y="837"/>
                  </a:cubicBezTo>
                  <a:cubicBezTo>
                    <a:pt x="1890" y="381"/>
                    <a:pt x="1598" y="1"/>
                    <a:pt x="1142"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232;p40">
              <a:extLst>
                <a:ext uri="{FF2B5EF4-FFF2-40B4-BE49-F238E27FC236}">
                  <a16:creationId xmlns:a16="http://schemas.microsoft.com/office/drawing/2014/main" id="{73A041A4-BCFD-A362-4BCE-D6FA469424BE}"/>
                </a:ext>
              </a:extLst>
            </p:cNvPr>
            <p:cNvSpPr/>
            <p:nvPr/>
          </p:nvSpPr>
          <p:spPr>
            <a:xfrm>
              <a:off x="3378900" y="843550"/>
              <a:ext cx="290300" cy="362025"/>
            </a:xfrm>
            <a:custGeom>
              <a:avLst/>
              <a:gdLst/>
              <a:ahLst/>
              <a:cxnLst/>
              <a:rect l="l" t="t" r="r" b="b"/>
              <a:pathLst>
                <a:path w="11612" h="14481" extrusionOk="0">
                  <a:moveTo>
                    <a:pt x="3481" y="0"/>
                  </a:moveTo>
                  <a:cubicBezTo>
                    <a:pt x="3298" y="0"/>
                    <a:pt x="3143" y="10"/>
                    <a:pt x="3043" y="32"/>
                  </a:cubicBezTo>
                  <a:cubicBezTo>
                    <a:pt x="1914" y="273"/>
                    <a:pt x="1407" y="1554"/>
                    <a:pt x="1432" y="3315"/>
                  </a:cubicBezTo>
                  <a:cubicBezTo>
                    <a:pt x="1432" y="3721"/>
                    <a:pt x="1420" y="4126"/>
                    <a:pt x="1407" y="4545"/>
                  </a:cubicBezTo>
                  <a:cubicBezTo>
                    <a:pt x="1407" y="4596"/>
                    <a:pt x="1407" y="4646"/>
                    <a:pt x="1395" y="4709"/>
                  </a:cubicBezTo>
                  <a:cubicBezTo>
                    <a:pt x="1331" y="6104"/>
                    <a:pt x="1153" y="7460"/>
                    <a:pt x="938" y="8322"/>
                  </a:cubicBezTo>
                  <a:cubicBezTo>
                    <a:pt x="482" y="10109"/>
                    <a:pt x="482" y="10109"/>
                    <a:pt x="0" y="11948"/>
                  </a:cubicBezTo>
                  <a:cubicBezTo>
                    <a:pt x="91" y="12361"/>
                    <a:pt x="3181" y="14480"/>
                    <a:pt x="6100" y="14480"/>
                  </a:cubicBezTo>
                  <a:cubicBezTo>
                    <a:pt x="6846" y="14480"/>
                    <a:pt x="7581" y="14342"/>
                    <a:pt x="8252" y="14001"/>
                  </a:cubicBezTo>
                  <a:cubicBezTo>
                    <a:pt x="8417" y="13215"/>
                    <a:pt x="8366" y="13354"/>
                    <a:pt x="8708" y="11478"/>
                  </a:cubicBezTo>
                  <a:cubicBezTo>
                    <a:pt x="8747" y="11314"/>
                    <a:pt x="8784" y="11174"/>
                    <a:pt x="8823" y="11060"/>
                  </a:cubicBezTo>
                  <a:cubicBezTo>
                    <a:pt x="8823" y="11022"/>
                    <a:pt x="8835" y="10997"/>
                    <a:pt x="8848" y="10971"/>
                  </a:cubicBezTo>
                  <a:lnTo>
                    <a:pt x="8848" y="10959"/>
                  </a:lnTo>
                  <a:cubicBezTo>
                    <a:pt x="8848" y="10959"/>
                    <a:pt x="8886" y="10946"/>
                    <a:pt x="8949" y="10920"/>
                  </a:cubicBezTo>
                  <a:cubicBezTo>
                    <a:pt x="9164" y="10819"/>
                    <a:pt x="9735" y="10540"/>
                    <a:pt x="10179" y="10109"/>
                  </a:cubicBezTo>
                  <a:cubicBezTo>
                    <a:pt x="10255" y="10033"/>
                    <a:pt x="10318" y="9957"/>
                    <a:pt x="10381" y="9881"/>
                  </a:cubicBezTo>
                  <a:lnTo>
                    <a:pt x="10407" y="9856"/>
                  </a:lnTo>
                  <a:cubicBezTo>
                    <a:pt x="10787" y="9362"/>
                    <a:pt x="10775" y="8309"/>
                    <a:pt x="10863" y="7106"/>
                  </a:cubicBezTo>
                  <a:cubicBezTo>
                    <a:pt x="10863" y="6991"/>
                    <a:pt x="10876" y="6864"/>
                    <a:pt x="10888" y="6737"/>
                  </a:cubicBezTo>
                  <a:cubicBezTo>
                    <a:pt x="10927" y="6332"/>
                    <a:pt x="10978" y="5914"/>
                    <a:pt x="11066" y="5521"/>
                  </a:cubicBezTo>
                  <a:cubicBezTo>
                    <a:pt x="11358" y="4089"/>
                    <a:pt x="11611" y="3340"/>
                    <a:pt x="10381" y="2377"/>
                  </a:cubicBezTo>
                  <a:cubicBezTo>
                    <a:pt x="10255" y="2263"/>
                    <a:pt x="10090" y="2162"/>
                    <a:pt x="9913" y="2047"/>
                  </a:cubicBezTo>
                  <a:cubicBezTo>
                    <a:pt x="9722" y="1908"/>
                    <a:pt x="9494" y="1782"/>
                    <a:pt x="9241" y="1630"/>
                  </a:cubicBezTo>
                  <a:lnTo>
                    <a:pt x="6528" y="463"/>
                  </a:lnTo>
                  <a:cubicBezTo>
                    <a:pt x="6528" y="463"/>
                    <a:pt x="6059" y="337"/>
                    <a:pt x="5438" y="210"/>
                  </a:cubicBezTo>
                  <a:cubicBezTo>
                    <a:pt x="5336" y="185"/>
                    <a:pt x="5210" y="159"/>
                    <a:pt x="5096" y="146"/>
                  </a:cubicBezTo>
                  <a:cubicBezTo>
                    <a:pt x="4775" y="80"/>
                    <a:pt x="4012" y="0"/>
                    <a:pt x="348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233;p40">
              <a:extLst>
                <a:ext uri="{FF2B5EF4-FFF2-40B4-BE49-F238E27FC236}">
                  <a16:creationId xmlns:a16="http://schemas.microsoft.com/office/drawing/2014/main" id="{E7DA2CA9-CBF6-B8F7-A308-32DA84018736}"/>
                </a:ext>
              </a:extLst>
            </p:cNvPr>
            <p:cNvSpPr/>
            <p:nvPr/>
          </p:nvSpPr>
          <p:spPr>
            <a:xfrm>
              <a:off x="3563000" y="930100"/>
              <a:ext cx="11425" cy="10400"/>
            </a:xfrm>
            <a:custGeom>
              <a:avLst/>
              <a:gdLst/>
              <a:ahLst/>
              <a:cxnLst/>
              <a:rect l="l" t="t" r="r" b="b"/>
              <a:pathLst>
                <a:path w="457" h="416" extrusionOk="0">
                  <a:moveTo>
                    <a:pt x="227" y="0"/>
                  </a:moveTo>
                  <a:cubicBezTo>
                    <a:pt x="137" y="0"/>
                    <a:pt x="48" y="71"/>
                    <a:pt x="26" y="170"/>
                  </a:cubicBezTo>
                  <a:cubicBezTo>
                    <a:pt x="0" y="284"/>
                    <a:pt x="77" y="385"/>
                    <a:pt x="191" y="411"/>
                  </a:cubicBezTo>
                  <a:cubicBezTo>
                    <a:pt x="206" y="414"/>
                    <a:pt x="221" y="416"/>
                    <a:pt x="235" y="416"/>
                  </a:cubicBezTo>
                  <a:cubicBezTo>
                    <a:pt x="330" y="416"/>
                    <a:pt x="409" y="347"/>
                    <a:pt x="431" y="259"/>
                  </a:cubicBezTo>
                  <a:cubicBezTo>
                    <a:pt x="457" y="145"/>
                    <a:pt x="381" y="30"/>
                    <a:pt x="267" y="5"/>
                  </a:cubicBezTo>
                  <a:cubicBezTo>
                    <a:pt x="254" y="2"/>
                    <a:pt x="241" y="0"/>
                    <a:pt x="22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234;p40">
              <a:extLst>
                <a:ext uri="{FF2B5EF4-FFF2-40B4-BE49-F238E27FC236}">
                  <a16:creationId xmlns:a16="http://schemas.microsoft.com/office/drawing/2014/main" id="{3B57524C-8818-322E-2B2E-66ED5A7E762D}"/>
                </a:ext>
              </a:extLst>
            </p:cNvPr>
            <p:cNvSpPr/>
            <p:nvPr/>
          </p:nvSpPr>
          <p:spPr>
            <a:xfrm>
              <a:off x="3560475" y="951975"/>
              <a:ext cx="11425" cy="10400"/>
            </a:xfrm>
            <a:custGeom>
              <a:avLst/>
              <a:gdLst/>
              <a:ahLst/>
              <a:cxnLst/>
              <a:rect l="l" t="t" r="r" b="b"/>
              <a:pathLst>
                <a:path w="457" h="416" extrusionOk="0">
                  <a:moveTo>
                    <a:pt x="235" y="0"/>
                  </a:moveTo>
                  <a:cubicBezTo>
                    <a:pt x="137" y="0"/>
                    <a:pt x="47" y="71"/>
                    <a:pt x="25" y="169"/>
                  </a:cubicBezTo>
                  <a:cubicBezTo>
                    <a:pt x="0" y="284"/>
                    <a:pt x="76" y="385"/>
                    <a:pt x="191" y="411"/>
                  </a:cubicBezTo>
                  <a:cubicBezTo>
                    <a:pt x="206" y="414"/>
                    <a:pt x="220" y="416"/>
                    <a:pt x="235" y="416"/>
                  </a:cubicBezTo>
                  <a:cubicBezTo>
                    <a:pt x="330" y="416"/>
                    <a:pt x="409" y="347"/>
                    <a:pt x="431" y="259"/>
                  </a:cubicBezTo>
                  <a:cubicBezTo>
                    <a:pt x="456" y="144"/>
                    <a:pt x="380" y="31"/>
                    <a:pt x="279" y="5"/>
                  </a:cubicBezTo>
                  <a:cubicBezTo>
                    <a:pt x="264" y="2"/>
                    <a:pt x="249" y="0"/>
                    <a:pt x="23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235;p40">
              <a:extLst>
                <a:ext uri="{FF2B5EF4-FFF2-40B4-BE49-F238E27FC236}">
                  <a16:creationId xmlns:a16="http://schemas.microsoft.com/office/drawing/2014/main" id="{10B07844-2A02-A45B-2D44-0234404A8F54}"/>
                </a:ext>
              </a:extLst>
            </p:cNvPr>
            <p:cNvSpPr/>
            <p:nvPr/>
          </p:nvSpPr>
          <p:spPr>
            <a:xfrm>
              <a:off x="3491225" y="850625"/>
              <a:ext cx="71175" cy="69575"/>
            </a:xfrm>
            <a:custGeom>
              <a:avLst/>
              <a:gdLst/>
              <a:ahLst/>
              <a:cxnLst/>
              <a:rect l="l" t="t" r="r" b="b"/>
              <a:pathLst>
                <a:path w="2847" h="2783" extrusionOk="0">
                  <a:moveTo>
                    <a:pt x="1028" y="0"/>
                  </a:moveTo>
                  <a:cubicBezTo>
                    <a:pt x="665" y="0"/>
                    <a:pt x="294" y="106"/>
                    <a:pt x="197" y="510"/>
                  </a:cubicBezTo>
                  <a:cubicBezTo>
                    <a:pt x="0" y="1335"/>
                    <a:pt x="1311" y="2782"/>
                    <a:pt x="2722" y="2782"/>
                  </a:cubicBezTo>
                  <a:cubicBezTo>
                    <a:pt x="2763" y="2782"/>
                    <a:pt x="2805" y="2781"/>
                    <a:pt x="2846" y="2778"/>
                  </a:cubicBezTo>
                  <a:cubicBezTo>
                    <a:pt x="2846" y="2778"/>
                    <a:pt x="1477" y="1333"/>
                    <a:pt x="1820" y="130"/>
                  </a:cubicBezTo>
                  <a:cubicBezTo>
                    <a:pt x="1820" y="130"/>
                    <a:pt x="1429" y="0"/>
                    <a:pt x="102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236;p40">
              <a:extLst>
                <a:ext uri="{FF2B5EF4-FFF2-40B4-BE49-F238E27FC236}">
                  <a16:creationId xmlns:a16="http://schemas.microsoft.com/office/drawing/2014/main" id="{8857D213-FB04-270C-AFB5-51183C70CCDD}"/>
                </a:ext>
              </a:extLst>
            </p:cNvPr>
            <p:cNvSpPr/>
            <p:nvPr/>
          </p:nvSpPr>
          <p:spPr>
            <a:xfrm>
              <a:off x="3577575" y="883650"/>
              <a:ext cx="70375" cy="55300"/>
            </a:xfrm>
            <a:custGeom>
              <a:avLst/>
              <a:gdLst/>
              <a:ahLst/>
              <a:cxnLst/>
              <a:rect l="l" t="t" r="r" b="b"/>
              <a:pathLst>
                <a:path w="2815" h="2212" extrusionOk="0">
                  <a:moveTo>
                    <a:pt x="1231" y="0"/>
                  </a:moveTo>
                  <a:cubicBezTo>
                    <a:pt x="837" y="1293"/>
                    <a:pt x="1" y="1623"/>
                    <a:pt x="1" y="1623"/>
                  </a:cubicBezTo>
                  <a:cubicBezTo>
                    <a:pt x="315" y="2006"/>
                    <a:pt x="873" y="2212"/>
                    <a:pt x="1389" y="2212"/>
                  </a:cubicBezTo>
                  <a:cubicBezTo>
                    <a:pt x="1914" y="2212"/>
                    <a:pt x="2395" y="2000"/>
                    <a:pt x="2536" y="1547"/>
                  </a:cubicBezTo>
                  <a:cubicBezTo>
                    <a:pt x="2815" y="659"/>
                    <a:pt x="1231" y="0"/>
                    <a:pt x="123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237;p40">
              <a:extLst>
                <a:ext uri="{FF2B5EF4-FFF2-40B4-BE49-F238E27FC236}">
                  <a16:creationId xmlns:a16="http://schemas.microsoft.com/office/drawing/2014/main" id="{8B7B9BE9-A35F-4933-3C38-FAFE1936A09A}"/>
                </a:ext>
              </a:extLst>
            </p:cNvPr>
            <p:cNvSpPr/>
            <p:nvPr/>
          </p:nvSpPr>
          <p:spPr>
            <a:xfrm>
              <a:off x="3530375" y="853850"/>
              <a:ext cx="78600" cy="70400"/>
            </a:xfrm>
            <a:custGeom>
              <a:avLst/>
              <a:gdLst/>
              <a:ahLst/>
              <a:cxnLst/>
              <a:rect l="l" t="t" r="r" b="b"/>
              <a:pathLst>
                <a:path w="3144" h="2816" extrusionOk="0">
                  <a:moveTo>
                    <a:pt x="254" y="1"/>
                  </a:moveTo>
                  <a:lnTo>
                    <a:pt x="254" y="1"/>
                  </a:lnTo>
                  <a:cubicBezTo>
                    <a:pt x="0" y="621"/>
                    <a:pt x="431" y="1572"/>
                    <a:pt x="1014" y="2384"/>
                  </a:cubicBezTo>
                  <a:cubicBezTo>
                    <a:pt x="1223" y="2678"/>
                    <a:pt x="1535" y="2816"/>
                    <a:pt x="1845" y="2816"/>
                  </a:cubicBezTo>
                  <a:cubicBezTo>
                    <a:pt x="2271" y="2816"/>
                    <a:pt x="2693" y="2556"/>
                    <a:pt x="2840" y="2080"/>
                  </a:cubicBezTo>
                  <a:lnTo>
                    <a:pt x="3144" y="1078"/>
                  </a:lnTo>
                  <a:lnTo>
                    <a:pt x="25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238;p40">
              <a:extLst>
                <a:ext uri="{FF2B5EF4-FFF2-40B4-BE49-F238E27FC236}">
                  <a16:creationId xmlns:a16="http://schemas.microsoft.com/office/drawing/2014/main" id="{07D6F116-EB7E-5076-3BCC-E4DF68EE04CF}"/>
                </a:ext>
              </a:extLst>
            </p:cNvPr>
            <p:cNvSpPr/>
            <p:nvPr/>
          </p:nvSpPr>
          <p:spPr>
            <a:xfrm>
              <a:off x="3477775" y="1077050"/>
              <a:ext cx="124875" cy="43025"/>
            </a:xfrm>
            <a:custGeom>
              <a:avLst/>
              <a:gdLst/>
              <a:ahLst/>
              <a:cxnLst/>
              <a:rect l="l" t="t" r="r" b="b"/>
              <a:pathLst>
                <a:path w="4995" h="1721" extrusionOk="0">
                  <a:moveTo>
                    <a:pt x="457" y="0"/>
                  </a:moveTo>
                  <a:cubicBezTo>
                    <a:pt x="234" y="0"/>
                    <a:pt x="94" y="18"/>
                    <a:pt x="76" y="22"/>
                  </a:cubicBezTo>
                  <a:cubicBezTo>
                    <a:pt x="38" y="34"/>
                    <a:pt x="0" y="73"/>
                    <a:pt x="12" y="110"/>
                  </a:cubicBezTo>
                  <a:cubicBezTo>
                    <a:pt x="12" y="135"/>
                    <a:pt x="38" y="161"/>
                    <a:pt x="63" y="174"/>
                  </a:cubicBezTo>
                  <a:cubicBezTo>
                    <a:pt x="76" y="186"/>
                    <a:pt x="88" y="186"/>
                    <a:pt x="102" y="186"/>
                  </a:cubicBezTo>
                  <a:cubicBezTo>
                    <a:pt x="105" y="186"/>
                    <a:pt x="237" y="170"/>
                    <a:pt x="455" y="170"/>
                  </a:cubicBezTo>
                  <a:cubicBezTo>
                    <a:pt x="981" y="170"/>
                    <a:pt x="2011" y="264"/>
                    <a:pt x="2979" y="909"/>
                  </a:cubicBezTo>
                  <a:cubicBezTo>
                    <a:pt x="3676" y="1365"/>
                    <a:pt x="4322" y="1619"/>
                    <a:pt x="4868" y="1720"/>
                  </a:cubicBezTo>
                  <a:cubicBezTo>
                    <a:pt x="4868" y="1682"/>
                    <a:pt x="4880" y="1657"/>
                    <a:pt x="4893" y="1631"/>
                  </a:cubicBezTo>
                  <a:lnTo>
                    <a:pt x="4893" y="1619"/>
                  </a:lnTo>
                  <a:cubicBezTo>
                    <a:pt x="4893" y="1619"/>
                    <a:pt x="4931" y="1606"/>
                    <a:pt x="4994" y="1580"/>
                  </a:cubicBezTo>
                  <a:cubicBezTo>
                    <a:pt x="4449" y="1504"/>
                    <a:pt x="3790" y="1251"/>
                    <a:pt x="3068" y="782"/>
                  </a:cubicBezTo>
                  <a:cubicBezTo>
                    <a:pt x="2059" y="106"/>
                    <a:pt x="1005" y="0"/>
                    <a:pt x="45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239;p40">
              <a:extLst>
                <a:ext uri="{FF2B5EF4-FFF2-40B4-BE49-F238E27FC236}">
                  <a16:creationId xmlns:a16="http://schemas.microsoft.com/office/drawing/2014/main" id="{5AB39940-E2E3-0D2A-071E-47A3D0347C12}"/>
                </a:ext>
              </a:extLst>
            </p:cNvPr>
            <p:cNvSpPr/>
            <p:nvPr/>
          </p:nvSpPr>
          <p:spPr>
            <a:xfrm>
              <a:off x="3519900" y="932750"/>
              <a:ext cx="97950" cy="69000"/>
            </a:xfrm>
            <a:custGeom>
              <a:avLst/>
              <a:gdLst/>
              <a:ahLst/>
              <a:cxnLst/>
              <a:rect l="l" t="t" r="r" b="b"/>
              <a:pathLst>
                <a:path w="3918" h="2760" extrusionOk="0">
                  <a:moveTo>
                    <a:pt x="95" y="0"/>
                  </a:moveTo>
                  <a:cubicBezTo>
                    <a:pt x="80" y="0"/>
                    <a:pt x="65" y="5"/>
                    <a:pt x="51" y="14"/>
                  </a:cubicBezTo>
                  <a:cubicBezTo>
                    <a:pt x="14" y="39"/>
                    <a:pt x="1" y="90"/>
                    <a:pt x="26" y="115"/>
                  </a:cubicBezTo>
                  <a:cubicBezTo>
                    <a:pt x="90" y="203"/>
                    <a:pt x="1395" y="2282"/>
                    <a:pt x="2308" y="2662"/>
                  </a:cubicBezTo>
                  <a:cubicBezTo>
                    <a:pt x="2474" y="2731"/>
                    <a:pt x="2631" y="2760"/>
                    <a:pt x="2776" y="2760"/>
                  </a:cubicBezTo>
                  <a:cubicBezTo>
                    <a:pt x="3461" y="2760"/>
                    <a:pt x="3893" y="2128"/>
                    <a:pt x="3893" y="2118"/>
                  </a:cubicBezTo>
                  <a:cubicBezTo>
                    <a:pt x="3918" y="2079"/>
                    <a:pt x="3905" y="2029"/>
                    <a:pt x="3867" y="2003"/>
                  </a:cubicBezTo>
                  <a:cubicBezTo>
                    <a:pt x="3854" y="1994"/>
                    <a:pt x="3839" y="1990"/>
                    <a:pt x="3824" y="1990"/>
                  </a:cubicBezTo>
                  <a:cubicBezTo>
                    <a:pt x="3796" y="1990"/>
                    <a:pt x="3769" y="2004"/>
                    <a:pt x="3753" y="2029"/>
                  </a:cubicBezTo>
                  <a:cubicBezTo>
                    <a:pt x="3753" y="2029"/>
                    <a:pt x="3370" y="2594"/>
                    <a:pt x="2771" y="2594"/>
                  </a:cubicBezTo>
                  <a:cubicBezTo>
                    <a:pt x="2647" y="2594"/>
                    <a:pt x="2513" y="2569"/>
                    <a:pt x="2371" y="2510"/>
                  </a:cubicBezTo>
                  <a:cubicBezTo>
                    <a:pt x="1510" y="2155"/>
                    <a:pt x="178" y="51"/>
                    <a:pt x="166" y="39"/>
                  </a:cubicBezTo>
                  <a:cubicBezTo>
                    <a:pt x="150" y="14"/>
                    <a:pt x="123" y="0"/>
                    <a:pt x="95"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240;p40">
              <a:extLst>
                <a:ext uri="{FF2B5EF4-FFF2-40B4-BE49-F238E27FC236}">
                  <a16:creationId xmlns:a16="http://schemas.microsoft.com/office/drawing/2014/main" id="{A9AA686F-9BEC-A46A-4381-14F1F442C349}"/>
                </a:ext>
              </a:extLst>
            </p:cNvPr>
            <p:cNvSpPr/>
            <p:nvPr/>
          </p:nvSpPr>
          <p:spPr>
            <a:xfrm>
              <a:off x="3589325" y="1087575"/>
              <a:ext cx="52300" cy="84525"/>
            </a:xfrm>
            <a:custGeom>
              <a:avLst/>
              <a:gdLst/>
              <a:ahLst/>
              <a:cxnLst/>
              <a:rect l="l" t="t" r="r" b="b"/>
              <a:pathLst>
                <a:path w="2092" h="3381" extrusionOk="0">
                  <a:moveTo>
                    <a:pt x="1988" y="0"/>
                  </a:moveTo>
                  <a:cubicBezTo>
                    <a:pt x="1956" y="0"/>
                    <a:pt x="1926" y="19"/>
                    <a:pt x="1901" y="44"/>
                  </a:cubicBezTo>
                  <a:cubicBezTo>
                    <a:pt x="1369" y="881"/>
                    <a:pt x="418" y="1122"/>
                    <a:pt x="406" y="1122"/>
                  </a:cubicBezTo>
                  <a:cubicBezTo>
                    <a:pt x="367" y="1122"/>
                    <a:pt x="342" y="1159"/>
                    <a:pt x="330" y="1198"/>
                  </a:cubicBezTo>
                  <a:cubicBezTo>
                    <a:pt x="330" y="1210"/>
                    <a:pt x="76" y="2516"/>
                    <a:pt x="12" y="3277"/>
                  </a:cubicBezTo>
                  <a:cubicBezTo>
                    <a:pt x="0" y="3328"/>
                    <a:pt x="38" y="3378"/>
                    <a:pt x="88" y="3378"/>
                  </a:cubicBezTo>
                  <a:lnTo>
                    <a:pt x="101" y="3378"/>
                  </a:lnTo>
                  <a:cubicBezTo>
                    <a:pt x="108" y="3380"/>
                    <a:pt x="114" y="3381"/>
                    <a:pt x="120" y="3381"/>
                  </a:cubicBezTo>
                  <a:cubicBezTo>
                    <a:pt x="161" y="3381"/>
                    <a:pt x="191" y="3346"/>
                    <a:pt x="203" y="3302"/>
                  </a:cubicBezTo>
                  <a:cubicBezTo>
                    <a:pt x="266" y="2630"/>
                    <a:pt x="456" y="1553"/>
                    <a:pt x="507" y="1286"/>
                  </a:cubicBezTo>
                  <a:cubicBezTo>
                    <a:pt x="735" y="1223"/>
                    <a:pt x="1559" y="931"/>
                    <a:pt x="2066" y="145"/>
                  </a:cubicBezTo>
                  <a:cubicBezTo>
                    <a:pt x="2091" y="108"/>
                    <a:pt x="2079" y="44"/>
                    <a:pt x="2040" y="19"/>
                  </a:cubicBezTo>
                  <a:cubicBezTo>
                    <a:pt x="2023" y="6"/>
                    <a:pt x="2005" y="0"/>
                    <a:pt x="1988"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241;p40">
              <a:extLst>
                <a:ext uri="{FF2B5EF4-FFF2-40B4-BE49-F238E27FC236}">
                  <a16:creationId xmlns:a16="http://schemas.microsoft.com/office/drawing/2014/main" id="{DDD561BC-C7C2-70CD-7E11-0CC19A5FB14B}"/>
                </a:ext>
              </a:extLst>
            </p:cNvPr>
            <p:cNvSpPr/>
            <p:nvPr/>
          </p:nvSpPr>
          <p:spPr>
            <a:xfrm>
              <a:off x="3560475" y="626575"/>
              <a:ext cx="95400" cy="91400"/>
            </a:xfrm>
            <a:custGeom>
              <a:avLst/>
              <a:gdLst/>
              <a:ahLst/>
              <a:cxnLst/>
              <a:rect l="l" t="t" r="r" b="b"/>
              <a:pathLst>
                <a:path w="3816" h="3656" extrusionOk="0">
                  <a:moveTo>
                    <a:pt x="1905" y="0"/>
                  </a:moveTo>
                  <a:cubicBezTo>
                    <a:pt x="1120" y="0"/>
                    <a:pt x="391" y="508"/>
                    <a:pt x="152" y="1296"/>
                  </a:cubicBezTo>
                  <a:cubicBezTo>
                    <a:pt x="0" y="1816"/>
                    <a:pt x="76" y="2335"/>
                    <a:pt x="330" y="2766"/>
                  </a:cubicBezTo>
                  <a:cubicBezTo>
                    <a:pt x="558" y="3134"/>
                    <a:pt x="913" y="3438"/>
                    <a:pt x="1369" y="3577"/>
                  </a:cubicBezTo>
                  <a:cubicBezTo>
                    <a:pt x="1545" y="3631"/>
                    <a:pt x="1723" y="3656"/>
                    <a:pt x="1899" y="3656"/>
                  </a:cubicBezTo>
                  <a:cubicBezTo>
                    <a:pt x="2683" y="3656"/>
                    <a:pt x="3413" y="3148"/>
                    <a:pt x="3651" y="2360"/>
                  </a:cubicBezTo>
                  <a:cubicBezTo>
                    <a:pt x="3676" y="2259"/>
                    <a:pt x="3701" y="2157"/>
                    <a:pt x="3715" y="2056"/>
                  </a:cubicBezTo>
                  <a:cubicBezTo>
                    <a:pt x="3816" y="1182"/>
                    <a:pt x="3296" y="345"/>
                    <a:pt x="2434" y="79"/>
                  </a:cubicBezTo>
                  <a:cubicBezTo>
                    <a:pt x="2258" y="26"/>
                    <a:pt x="2080" y="0"/>
                    <a:pt x="1905"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242;p40">
              <a:extLst>
                <a:ext uri="{FF2B5EF4-FFF2-40B4-BE49-F238E27FC236}">
                  <a16:creationId xmlns:a16="http://schemas.microsoft.com/office/drawing/2014/main" id="{40BDEB7B-BC02-426C-D294-4F5612223EA7}"/>
                </a:ext>
              </a:extLst>
            </p:cNvPr>
            <p:cNvSpPr/>
            <p:nvPr/>
          </p:nvSpPr>
          <p:spPr>
            <a:xfrm>
              <a:off x="3568700" y="672575"/>
              <a:ext cx="84650" cy="45400"/>
            </a:xfrm>
            <a:custGeom>
              <a:avLst/>
              <a:gdLst/>
              <a:ahLst/>
              <a:cxnLst/>
              <a:rect l="l" t="t" r="r" b="b"/>
              <a:pathLst>
                <a:path w="3386" h="1816" extrusionOk="0">
                  <a:moveTo>
                    <a:pt x="2323" y="1"/>
                  </a:moveTo>
                  <a:cubicBezTo>
                    <a:pt x="1310" y="1"/>
                    <a:pt x="456" y="556"/>
                    <a:pt x="1" y="926"/>
                  </a:cubicBezTo>
                  <a:cubicBezTo>
                    <a:pt x="229" y="1294"/>
                    <a:pt x="584" y="1598"/>
                    <a:pt x="1040" y="1737"/>
                  </a:cubicBezTo>
                  <a:cubicBezTo>
                    <a:pt x="1216" y="1791"/>
                    <a:pt x="1394" y="1816"/>
                    <a:pt x="1570" y="1816"/>
                  </a:cubicBezTo>
                  <a:cubicBezTo>
                    <a:pt x="2354" y="1816"/>
                    <a:pt x="3084" y="1308"/>
                    <a:pt x="3322" y="520"/>
                  </a:cubicBezTo>
                  <a:cubicBezTo>
                    <a:pt x="3347" y="419"/>
                    <a:pt x="3372" y="317"/>
                    <a:pt x="3386" y="216"/>
                  </a:cubicBezTo>
                  <a:cubicBezTo>
                    <a:pt x="3019" y="63"/>
                    <a:pt x="2662" y="1"/>
                    <a:pt x="2323"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243;p40">
              <a:extLst>
                <a:ext uri="{FF2B5EF4-FFF2-40B4-BE49-F238E27FC236}">
                  <a16:creationId xmlns:a16="http://schemas.microsoft.com/office/drawing/2014/main" id="{A2709F95-C92B-1EAC-668B-F8C7BDA0CA3F}"/>
                </a:ext>
              </a:extLst>
            </p:cNvPr>
            <p:cNvSpPr/>
            <p:nvPr/>
          </p:nvSpPr>
          <p:spPr>
            <a:xfrm>
              <a:off x="3686275" y="757200"/>
              <a:ext cx="21875" cy="48175"/>
            </a:xfrm>
            <a:custGeom>
              <a:avLst/>
              <a:gdLst/>
              <a:ahLst/>
              <a:cxnLst/>
              <a:rect l="l" t="t" r="r" b="b"/>
              <a:pathLst>
                <a:path w="875" h="1927" extrusionOk="0">
                  <a:moveTo>
                    <a:pt x="419" y="0"/>
                  </a:moveTo>
                  <a:lnTo>
                    <a:pt x="1" y="1927"/>
                  </a:lnTo>
                  <a:cubicBezTo>
                    <a:pt x="875" y="1572"/>
                    <a:pt x="761" y="64"/>
                    <a:pt x="761" y="64"/>
                  </a:cubicBezTo>
                  <a:lnTo>
                    <a:pt x="419" y="0"/>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244;p40">
              <a:extLst>
                <a:ext uri="{FF2B5EF4-FFF2-40B4-BE49-F238E27FC236}">
                  <a16:creationId xmlns:a16="http://schemas.microsoft.com/office/drawing/2014/main" id="{E4BC7752-ED84-387F-37D3-15A71786A98D}"/>
                </a:ext>
              </a:extLst>
            </p:cNvPr>
            <p:cNvSpPr/>
            <p:nvPr/>
          </p:nvSpPr>
          <p:spPr>
            <a:xfrm>
              <a:off x="3519275" y="678875"/>
              <a:ext cx="175275" cy="146800"/>
            </a:xfrm>
            <a:custGeom>
              <a:avLst/>
              <a:gdLst/>
              <a:ahLst/>
              <a:cxnLst/>
              <a:rect l="l" t="t" r="r" b="b"/>
              <a:pathLst>
                <a:path w="7011" h="5872" extrusionOk="0">
                  <a:moveTo>
                    <a:pt x="4389" y="1"/>
                  </a:moveTo>
                  <a:cubicBezTo>
                    <a:pt x="4037" y="1"/>
                    <a:pt x="3652" y="64"/>
                    <a:pt x="3233" y="218"/>
                  </a:cubicBezTo>
                  <a:cubicBezTo>
                    <a:pt x="723" y="1143"/>
                    <a:pt x="0" y="4933"/>
                    <a:pt x="1800" y="5871"/>
                  </a:cubicBezTo>
                  <a:cubicBezTo>
                    <a:pt x="1800" y="5871"/>
                    <a:pt x="5704" y="3907"/>
                    <a:pt x="7010" y="1511"/>
                  </a:cubicBezTo>
                  <a:cubicBezTo>
                    <a:pt x="7010" y="1511"/>
                    <a:pt x="6103" y="1"/>
                    <a:pt x="4389"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245;p40">
              <a:extLst>
                <a:ext uri="{FF2B5EF4-FFF2-40B4-BE49-F238E27FC236}">
                  <a16:creationId xmlns:a16="http://schemas.microsoft.com/office/drawing/2014/main" id="{41341B4C-E33E-37A7-1C69-568C3D93B7C3}"/>
                </a:ext>
              </a:extLst>
            </p:cNvPr>
            <p:cNvSpPr/>
            <p:nvPr/>
          </p:nvSpPr>
          <p:spPr>
            <a:xfrm>
              <a:off x="3537350" y="812650"/>
              <a:ext cx="82075" cy="83400"/>
            </a:xfrm>
            <a:custGeom>
              <a:avLst/>
              <a:gdLst/>
              <a:ahLst/>
              <a:cxnLst/>
              <a:rect l="l" t="t" r="r" b="b"/>
              <a:pathLst>
                <a:path w="3283" h="3336" extrusionOk="0">
                  <a:moveTo>
                    <a:pt x="1065" y="1"/>
                  </a:moveTo>
                  <a:cubicBezTo>
                    <a:pt x="989" y="584"/>
                    <a:pt x="596" y="1421"/>
                    <a:pt x="0" y="1674"/>
                  </a:cubicBezTo>
                  <a:cubicBezTo>
                    <a:pt x="856" y="3051"/>
                    <a:pt x="1651" y="3335"/>
                    <a:pt x="2162" y="3335"/>
                  </a:cubicBezTo>
                  <a:cubicBezTo>
                    <a:pt x="2520" y="3335"/>
                    <a:pt x="2738" y="3195"/>
                    <a:pt x="2738" y="3195"/>
                  </a:cubicBezTo>
                  <a:lnTo>
                    <a:pt x="3283" y="1864"/>
                  </a:lnTo>
                  <a:cubicBezTo>
                    <a:pt x="2598" y="1610"/>
                    <a:pt x="1927" y="990"/>
                    <a:pt x="1508" y="533"/>
                  </a:cubicBezTo>
                  <a:cubicBezTo>
                    <a:pt x="1457" y="483"/>
                    <a:pt x="1407" y="432"/>
                    <a:pt x="1369" y="381"/>
                  </a:cubicBezTo>
                  <a:cubicBezTo>
                    <a:pt x="1192" y="128"/>
                    <a:pt x="1065" y="1"/>
                    <a:pt x="106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246;p40">
              <a:extLst>
                <a:ext uri="{FF2B5EF4-FFF2-40B4-BE49-F238E27FC236}">
                  <a16:creationId xmlns:a16="http://schemas.microsoft.com/office/drawing/2014/main" id="{FF020131-565E-8DA4-B6A4-F7A0D88399B6}"/>
                </a:ext>
              </a:extLst>
            </p:cNvPr>
            <p:cNvSpPr/>
            <p:nvPr/>
          </p:nvSpPr>
          <p:spPr>
            <a:xfrm>
              <a:off x="3571575" y="822175"/>
              <a:ext cx="47850" cy="52925"/>
            </a:xfrm>
            <a:custGeom>
              <a:avLst/>
              <a:gdLst/>
              <a:ahLst/>
              <a:cxnLst/>
              <a:rect l="l" t="t" r="r" b="b"/>
              <a:pathLst>
                <a:path w="1914" h="2117" extrusionOk="0">
                  <a:moveTo>
                    <a:pt x="0" y="0"/>
                  </a:moveTo>
                  <a:lnTo>
                    <a:pt x="0" y="0"/>
                  </a:lnTo>
                  <a:cubicBezTo>
                    <a:pt x="266" y="950"/>
                    <a:pt x="1141" y="1724"/>
                    <a:pt x="1660" y="2116"/>
                  </a:cubicBezTo>
                  <a:lnTo>
                    <a:pt x="1914" y="1483"/>
                  </a:lnTo>
                  <a:cubicBezTo>
                    <a:pt x="1229" y="1229"/>
                    <a:pt x="558" y="609"/>
                    <a:pt x="139" y="152"/>
                  </a:cubicBezTo>
                  <a:cubicBezTo>
                    <a:pt x="88" y="102"/>
                    <a:pt x="51" y="51"/>
                    <a:pt x="0"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247;p40">
              <a:extLst>
                <a:ext uri="{FF2B5EF4-FFF2-40B4-BE49-F238E27FC236}">
                  <a16:creationId xmlns:a16="http://schemas.microsoft.com/office/drawing/2014/main" id="{3099C033-5437-3C2A-CD3F-0E6FA895CA90}"/>
                </a:ext>
              </a:extLst>
            </p:cNvPr>
            <p:cNvSpPr/>
            <p:nvPr/>
          </p:nvSpPr>
          <p:spPr>
            <a:xfrm>
              <a:off x="3563975" y="711075"/>
              <a:ext cx="136900" cy="152900"/>
            </a:xfrm>
            <a:custGeom>
              <a:avLst/>
              <a:gdLst/>
              <a:ahLst/>
              <a:cxnLst/>
              <a:rect l="l" t="t" r="r" b="b"/>
              <a:pathLst>
                <a:path w="5476" h="6116" extrusionOk="0">
                  <a:moveTo>
                    <a:pt x="2927" y="0"/>
                  </a:moveTo>
                  <a:cubicBezTo>
                    <a:pt x="2117" y="0"/>
                    <a:pt x="1386" y="516"/>
                    <a:pt x="1090" y="1287"/>
                  </a:cubicBezTo>
                  <a:cubicBezTo>
                    <a:pt x="659" y="1997"/>
                    <a:pt x="304" y="2796"/>
                    <a:pt x="76" y="3734"/>
                  </a:cubicBezTo>
                  <a:cubicBezTo>
                    <a:pt x="51" y="3836"/>
                    <a:pt x="25" y="3949"/>
                    <a:pt x="0" y="4064"/>
                  </a:cubicBezTo>
                  <a:cubicBezTo>
                    <a:pt x="54" y="4140"/>
                    <a:pt x="1522" y="6116"/>
                    <a:pt x="2907" y="6116"/>
                  </a:cubicBezTo>
                  <a:cubicBezTo>
                    <a:pt x="3134" y="6116"/>
                    <a:pt x="3359" y="6063"/>
                    <a:pt x="3575" y="5940"/>
                  </a:cubicBezTo>
                  <a:cubicBezTo>
                    <a:pt x="4006" y="5698"/>
                    <a:pt x="4310" y="5141"/>
                    <a:pt x="4956" y="3696"/>
                  </a:cubicBezTo>
                  <a:cubicBezTo>
                    <a:pt x="5476" y="2530"/>
                    <a:pt x="5451" y="1529"/>
                    <a:pt x="4905" y="1047"/>
                  </a:cubicBezTo>
                  <a:cubicBezTo>
                    <a:pt x="4550" y="730"/>
                    <a:pt x="4006" y="70"/>
                    <a:pt x="3093" y="8"/>
                  </a:cubicBezTo>
                  <a:cubicBezTo>
                    <a:pt x="3037" y="3"/>
                    <a:pt x="2982" y="0"/>
                    <a:pt x="292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248;p40">
              <a:extLst>
                <a:ext uri="{FF2B5EF4-FFF2-40B4-BE49-F238E27FC236}">
                  <a16:creationId xmlns:a16="http://schemas.microsoft.com/office/drawing/2014/main" id="{27E8F47B-C4C6-AE41-F81E-A04A18CFDD81}"/>
                </a:ext>
              </a:extLst>
            </p:cNvPr>
            <p:cNvSpPr/>
            <p:nvPr/>
          </p:nvSpPr>
          <p:spPr>
            <a:xfrm>
              <a:off x="3632075" y="815100"/>
              <a:ext cx="26350" cy="20075"/>
            </a:xfrm>
            <a:custGeom>
              <a:avLst/>
              <a:gdLst/>
              <a:ahLst/>
              <a:cxnLst/>
              <a:rect l="l" t="t" r="r" b="b"/>
              <a:pathLst>
                <a:path w="1054" h="803" extrusionOk="0">
                  <a:moveTo>
                    <a:pt x="581" y="0"/>
                  </a:moveTo>
                  <a:cubicBezTo>
                    <a:pt x="461" y="0"/>
                    <a:pt x="353" y="54"/>
                    <a:pt x="268" y="131"/>
                  </a:cubicBezTo>
                  <a:cubicBezTo>
                    <a:pt x="1" y="334"/>
                    <a:pt x="128" y="777"/>
                    <a:pt x="457" y="802"/>
                  </a:cubicBezTo>
                  <a:lnTo>
                    <a:pt x="470" y="802"/>
                  </a:lnTo>
                  <a:cubicBezTo>
                    <a:pt x="597" y="802"/>
                    <a:pt x="711" y="739"/>
                    <a:pt x="787" y="638"/>
                  </a:cubicBezTo>
                  <a:cubicBezTo>
                    <a:pt x="913" y="473"/>
                    <a:pt x="1053" y="194"/>
                    <a:pt x="761" y="42"/>
                  </a:cubicBezTo>
                  <a:cubicBezTo>
                    <a:pt x="699" y="13"/>
                    <a:pt x="639" y="0"/>
                    <a:pt x="58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249;p40">
              <a:extLst>
                <a:ext uri="{FF2B5EF4-FFF2-40B4-BE49-F238E27FC236}">
                  <a16:creationId xmlns:a16="http://schemas.microsoft.com/office/drawing/2014/main" id="{872B7181-4A58-C180-6FD7-FB89E8F6A301}"/>
                </a:ext>
              </a:extLst>
            </p:cNvPr>
            <p:cNvSpPr/>
            <p:nvPr/>
          </p:nvSpPr>
          <p:spPr>
            <a:xfrm>
              <a:off x="3629875" y="754075"/>
              <a:ext cx="28850" cy="11500"/>
            </a:xfrm>
            <a:custGeom>
              <a:avLst/>
              <a:gdLst/>
              <a:ahLst/>
              <a:cxnLst/>
              <a:rect l="l" t="t" r="r" b="b"/>
              <a:pathLst>
                <a:path w="1154" h="460" extrusionOk="0">
                  <a:moveTo>
                    <a:pt x="942" y="1"/>
                  </a:moveTo>
                  <a:cubicBezTo>
                    <a:pt x="789" y="1"/>
                    <a:pt x="574" y="190"/>
                    <a:pt x="273" y="190"/>
                  </a:cubicBezTo>
                  <a:cubicBezTo>
                    <a:pt x="189" y="190"/>
                    <a:pt x="98" y="175"/>
                    <a:pt x="1" y="138"/>
                  </a:cubicBezTo>
                  <a:lnTo>
                    <a:pt x="1" y="138"/>
                  </a:lnTo>
                  <a:cubicBezTo>
                    <a:pt x="1" y="138"/>
                    <a:pt x="75" y="459"/>
                    <a:pt x="494" y="459"/>
                  </a:cubicBezTo>
                  <a:cubicBezTo>
                    <a:pt x="621" y="459"/>
                    <a:pt x="779" y="430"/>
                    <a:pt x="976" y="353"/>
                  </a:cubicBezTo>
                  <a:cubicBezTo>
                    <a:pt x="1027" y="341"/>
                    <a:pt x="1065" y="302"/>
                    <a:pt x="1091" y="265"/>
                  </a:cubicBezTo>
                  <a:cubicBezTo>
                    <a:pt x="1128" y="201"/>
                    <a:pt x="1154" y="125"/>
                    <a:pt x="1040" y="37"/>
                  </a:cubicBezTo>
                  <a:cubicBezTo>
                    <a:pt x="1010" y="11"/>
                    <a:pt x="978" y="1"/>
                    <a:pt x="942"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250;p40">
              <a:extLst>
                <a:ext uri="{FF2B5EF4-FFF2-40B4-BE49-F238E27FC236}">
                  <a16:creationId xmlns:a16="http://schemas.microsoft.com/office/drawing/2014/main" id="{8A1E0736-AFFF-8272-98BE-7F521969CD67}"/>
                </a:ext>
              </a:extLst>
            </p:cNvPr>
            <p:cNvSpPr/>
            <p:nvPr/>
          </p:nvSpPr>
          <p:spPr>
            <a:xfrm>
              <a:off x="3676150" y="767175"/>
              <a:ext cx="19975" cy="22825"/>
            </a:xfrm>
            <a:custGeom>
              <a:avLst/>
              <a:gdLst/>
              <a:ahLst/>
              <a:cxnLst/>
              <a:rect l="l" t="t" r="r" b="b"/>
              <a:pathLst>
                <a:path w="799" h="913" extrusionOk="0">
                  <a:moveTo>
                    <a:pt x="170" y="1"/>
                  </a:moveTo>
                  <a:cubicBezTo>
                    <a:pt x="73" y="1"/>
                    <a:pt x="34" y="55"/>
                    <a:pt x="12" y="108"/>
                  </a:cubicBezTo>
                  <a:cubicBezTo>
                    <a:pt x="0" y="159"/>
                    <a:pt x="0" y="223"/>
                    <a:pt x="12" y="260"/>
                  </a:cubicBezTo>
                  <a:cubicBezTo>
                    <a:pt x="200" y="814"/>
                    <a:pt x="471" y="913"/>
                    <a:pt x="640" y="913"/>
                  </a:cubicBezTo>
                  <a:cubicBezTo>
                    <a:pt x="735" y="913"/>
                    <a:pt x="798" y="882"/>
                    <a:pt x="798" y="882"/>
                  </a:cubicBezTo>
                  <a:cubicBezTo>
                    <a:pt x="317" y="603"/>
                    <a:pt x="469" y="57"/>
                    <a:pt x="228" y="7"/>
                  </a:cubicBezTo>
                  <a:cubicBezTo>
                    <a:pt x="207" y="3"/>
                    <a:pt x="187" y="1"/>
                    <a:pt x="170"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251;p40">
              <a:extLst>
                <a:ext uri="{FF2B5EF4-FFF2-40B4-BE49-F238E27FC236}">
                  <a16:creationId xmlns:a16="http://schemas.microsoft.com/office/drawing/2014/main" id="{F4B19762-ED38-4601-D193-65C4999530CF}"/>
                </a:ext>
              </a:extLst>
            </p:cNvPr>
            <p:cNvSpPr/>
            <p:nvPr/>
          </p:nvSpPr>
          <p:spPr>
            <a:xfrm>
              <a:off x="3563975" y="803150"/>
              <a:ext cx="18700" cy="9525"/>
            </a:xfrm>
            <a:custGeom>
              <a:avLst/>
              <a:gdLst/>
              <a:ahLst/>
              <a:cxnLst/>
              <a:rect l="l" t="t" r="r" b="b"/>
              <a:pathLst>
                <a:path w="748" h="381" extrusionOk="0">
                  <a:moveTo>
                    <a:pt x="747" y="1"/>
                  </a:moveTo>
                  <a:lnTo>
                    <a:pt x="747" y="1"/>
                  </a:lnTo>
                  <a:cubicBezTo>
                    <a:pt x="586" y="58"/>
                    <a:pt x="435" y="74"/>
                    <a:pt x="317" y="74"/>
                  </a:cubicBezTo>
                  <a:cubicBezTo>
                    <a:pt x="176" y="74"/>
                    <a:pt x="83" y="51"/>
                    <a:pt x="76" y="51"/>
                  </a:cubicBezTo>
                  <a:cubicBezTo>
                    <a:pt x="51" y="153"/>
                    <a:pt x="25" y="266"/>
                    <a:pt x="0" y="381"/>
                  </a:cubicBezTo>
                  <a:cubicBezTo>
                    <a:pt x="342" y="381"/>
                    <a:pt x="735" y="13"/>
                    <a:pt x="747"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252;p40">
              <a:extLst>
                <a:ext uri="{FF2B5EF4-FFF2-40B4-BE49-F238E27FC236}">
                  <a16:creationId xmlns:a16="http://schemas.microsoft.com/office/drawing/2014/main" id="{054A9955-7118-602C-DD5A-E177ED445175}"/>
                </a:ext>
              </a:extLst>
            </p:cNvPr>
            <p:cNvSpPr/>
            <p:nvPr/>
          </p:nvSpPr>
          <p:spPr>
            <a:xfrm>
              <a:off x="3549650" y="755900"/>
              <a:ext cx="38100" cy="49375"/>
            </a:xfrm>
            <a:custGeom>
              <a:avLst/>
              <a:gdLst/>
              <a:ahLst/>
              <a:cxnLst/>
              <a:rect l="l" t="t" r="r" b="b"/>
              <a:pathLst>
                <a:path w="1524" h="1975" extrusionOk="0">
                  <a:moveTo>
                    <a:pt x="897" y="0"/>
                  </a:moveTo>
                  <a:cubicBezTo>
                    <a:pt x="802" y="0"/>
                    <a:pt x="695" y="30"/>
                    <a:pt x="573" y="103"/>
                  </a:cubicBezTo>
                  <a:cubicBezTo>
                    <a:pt x="1" y="443"/>
                    <a:pt x="48" y="1975"/>
                    <a:pt x="859" y="1975"/>
                  </a:cubicBezTo>
                  <a:cubicBezTo>
                    <a:pt x="893" y="1975"/>
                    <a:pt x="929" y="1972"/>
                    <a:pt x="965" y="1967"/>
                  </a:cubicBezTo>
                  <a:lnTo>
                    <a:pt x="1523" y="737"/>
                  </a:lnTo>
                  <a:cubicBezTo>
                    <a:pt x="1523" y="737"/>
                    <a:pt x="1365" y="0"/>
                    <a:pt x="897"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253;p40">
              <a:extLst>
                <a:ext uri="{FF2B5EF4-FFF2-40B4-BE49-F238E27FC236}">
                  <a16:creationId xmlns:a16="http://schemas.microsoft.com/office/drawing/2014/main" id="{959D0ED3-3F2A-C1D2-6B36-B00A78944290}"/>
                </a:ext>
              </a:extLst>
            </p:cNvPr>
            <p:cNvSpPr/>
            <p:nvPr/>
          </p:nvSpPr>
          <p:spPr>
            <a:xfrm>
              <a:off x="3558250" y="795975"/>
              <a:ext cx="11750" cy="10225"/>
            </a:xfrm>
            <a:custGeom>
              <a:avLst/>
              <a:gdLst/>
              <a:ahLst/>
              <a:cxnLst/>
              <a:rect l="l" t="t" r="r" b="b"/>
              <a:pathLst>
                <a:path w="470" h="409" extrusionOk="0">
                  <a:moveTo>
                    <a:pt x="235" y="1"/>
                  </a:moveTo>
                  <a:cubicBezTo>
                    <a:pt x="159" y="1"/>
                    <a:pt x="89" y="48"/>
                    <a:pt x="52" y="122"/>
                  </a:cubicBezTo>
                  <a:cubicBezTo>
                    <a:pt x="1" y="224"/>
                    <a:pt x="52" y="338"/>
                    <a:pt x="153" y="389"/>
                  </a:cubicBezTo>
                  <a:cubicBezTo>
                    <a:pt x="180" y="403"/>
                    <a:pt x="208" y="409"/>
                    <a:pt x="236" y="409"/>
                  </a:cubicBezTo>
                  <a:cubicBezTo>
                    <a:pt x="311" y="409"/>
                    <a:pt x="382" y="362"/>
                    <a:pt x="419" y="288"/>
                  </a:cubicBezTo>
                  <a:cubicBezTo>
                    <a:pt x="469" y="186"/>
                    <a:pt x="419" y="59"/>
                    <a:pt x="317" y="21"/>
                  </a:cubicBezTo>
                  <a:cubicBezTo>
                    <a:pt x="290" y="7"/>
                    <a:pt x="262" y="1"/>
                    <a:pt x="23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254;p40">
              <a:extLst>
                <a:ext uri="{FF2B5EF4-FFF2-40B4-BE49-F238E27FC236}">
                  <a16:creationId xmlns:a16="http://schemas.microsoft.com/office/drawing/2014/main" id="{05D42993-9092-E1DC-C930-D32AC5469EEE}"/>
                </a:ext>
              </a:extLst>
            </p:cNvPr>
            <p:cNvSpPr/>
            <p:nvPr/>
          </p:nvSpPr>
          <p:spPr>
            <a:xfrm>
              <a:off x="3567425" y="765925"/>
              <a:ext cx="15250" cy="32475"/>
            </a:xfrm>
            <a:custGeom>
              <a:avLst/>
              <a:gdLst/>
              <a:ahLst/>
              <a:cxnLst/>
              <a:rect l="l" t="t" r="r" b="b"/>
              <a:pathLst>
                <a:path w="610" h="1299" extrusionOk="0">
                  <a:moveTo>
                    <a:pt x="77" y="0"/>
                  </a:moveTo>
                  <a:cubicBezTo>
                    <a:pt x="58" y="0"/>
                    <a:pt x="39" y="6"/>
                    <a:pt x="26" y="19"/>
                  </a:cubicBezTo>
                  <a:cubicBezTo>
                    <a:pt x="1" y="44"/>
                    <a:pt x="1" y="95"/>
                    <a:pt x="26" y="121"/>
                  </a:cubicBezTo>
                  <a:cubicBezTo>
                    <a:pt x="39" y="133"/>
                    <a:pt x="457" y="577"/>
                    <a:pt x="242" y="1211"/>
                  </a:cubicBezTo>
                  <a:cubicBezTo>
                    <a:pt x="229" y="1236"/>
                    <a:pt x="254" y="1274"/>
                    <a:pt x="280" y="1287"/>
                  </a:cubicBezTo>
                  <a:lnTo>
                    <a:pt x="293" y="1299"/>
                  </a:lnTo>
                  <a:cubicBezTo>
                    <a:pt x="318" y="1299"/>
                    <a:pt x="356" y="1287"/>
                    <a:pt x="369" y="1248"/>
                  </a:cubicBezTo>
                  <a:cubicBezTo>
                    <a:pt x="609" y="538"/>
                    <a:pt x="141" y="44"/>
                    <a:pt x="128" y="19"/>
                  </a:cubicBezTo>
                  <a:cubicBezTo>
                    <a:pt x="115" y="6"/>
                    <a:pt x="96" y="0"/>
                    <a:pt x="77"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255;p40">
              <a:extLst>
                <a:ext uri="{FF2B5EF4-FFF2-40B4-BE49-F238E27FC236}">
                  <a16:creationId xmlns:a16="http://schemas.microsoft.com/office/drawing/2014/main" id="{9207A524-3B86-8443-D90D-ED1095419FF9}"/>
                </a:ext>
              </a:extLst>
            </p:cNvPr>
            <p:cNvSpPr/>
            <p:nvPr/>
          </p:nvSpPr>
          <p:spPr>
            <a:xfrm>
              <a:off x="3563325" y="778575"/>
              <a:ext cx="14600" cy="4975"/>
            </a:xfrm>
            <a:custGeom>
              <a:avLst/>
              <a:gdLst/>
              <a:ahLst/>
              <a:cxnLst/>
              <a:rect l="l" t="t" r="r" b="b"/>
              <a:pathLst>
                <a:path w="584" h="199" extrusionOk="0">
                  <a:moveTo>
                    <a:pt x="274" y="1"/>
                  </a:moveTo>
                  <a:cubicBezTo>
                    <a:pt x="166" y="1"/>
                    <a:pt x="72" y="26"/>
                    <a:pt x="51" y="32"/>
                  </a:cubicBezTo>
                  <a:cubicBezTo>
                    <a:pt x="13" y="46"/>
                    <a:pt x="1" y="71"/>
                    <a:pt x="13" y="108"/>
                  </a:cubicBezTo>
                  <a:cubicBezTo>
                    <a:pt x="13" y="134"/>
                    <a:pt x="26" y="147"/>
                    <a:pt x="38" y="159"/>
                  </a:cubicBezTo>
                  <a:lnTo>
                    <a:pt x="89" y="159"/>
                  </a:lnTo>
                  <a:cubicBezTo>
                    <a:pt x="130" y="153"/>
                    <a:pt x="207" y="139"/>
                    <a:pt x="285" y="139"/>
                  </a:cubicBezTo>
                  <a:cubicBezTo>
                    <a:pt x="353" y="139"/>
                    <a:pt x="422" y="149"/>
                    <a:pt x="469" y="184"/>
                  </a:cubicBezTo>
                  <a:cubicBezTo>
                    <a:pt x="479" y="194"/>
                    <a:pt x="491" y="198"/>
                    <a:pt x="503" y="198"/>
                  </a:cubicBezTo>
                  <a:cubicBezTo>
                    <a:pt x="522" y="198"/>
                    <a:pt x="543" y="188"/>
                    <a:pt x="558" y="172"/>
                  </a:cubicBezTo>
                  <a:cubicBezTo>
                    <a:pt x="584" y="147"/>
                    <a:pt x="571" y="96"/>
                    <a:pt x="545" y="83"/>
                  </a:cubicBezTo>
                  <a:cubicBezTo>
                    <a:pt x="470" y="19"/>
                    <a:pt x="367" y="1"/>
                    <a:pt x="27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256;p40">
              <a:extLst>
                <a:ext uri="{FF2B5EF4-FFF2-40B4-BE49-F238E27FC236}">
                  <a16:creationId xmlns:a16="http://schemas.microsoft.com/office/drawing/2014/main" id="{E033D0B0-9114-8A11-6468-F49228C60CF6}"/>
                </a:ext>
              </a:extLst>
            </p:cNvPr>
            <p:cNvSpPr/>
            <p:nvPr/>
          </p:nvSpPr>
          <p:spPr>
            <a:xfrm>
              <a:off x="3634325" y="775050"/>
              <a:ext cx="11100" cy="13775"/>
            </a:xfrm>
            <a:custGeom>
              <a:avLst/>
              <a:gdLst/>
              <a:ahLst/>
              <a:cxnLst/>
              <a:rect l="l" t="t" r="r" b="b"/>
              <a:pathLst>
                <a:path w="444" h="551" extrusionOk="0">
                  <a:moveTo>
                    <a:pt x="302" y="0"/>
                  </a:moveTo>
                  <a:cubicBezTo>
                    <a:pt x="227" y="0"/>
                    <a:pt x="129" y="82"/>
                    <a:pt x="76" y="199"/>
                  </a:cubicBezTo>
                  <a:cubicBezTo>
                    <a:pt x="0" y="351"/>
                    <a:pt x="12" y="503"/>
                    <a:pt x="101" y="541"/>
                  </a:cubicBezTo>
                  <a:cubicBezTo>
                    <a:pt x="113" y="547"/>
                    <a:pt x="126" y="550"/>
                    <a:pt x="140" y="550"/>
                  </a:cubicBezTo>
                  <a:cubicBezTo>
                    <a:pt x="215" y="550"/>
                    <a:pt x="314" y="467"/>
                    <a:pt x="367" y="339"/>
                  </a:cubicBezTo>
                  <a:cubicBezTo>
                    <a:pt x="443" y="187"/>
                    <a:pt x="431" y="34"/>
                    <a:pt x="342" y="9"/>
                  </a:cubicBezTo>
                  <a:cubicBezTo>
                    <a:pt x="330" y="3"/>
                    <a:pt x="316" y="0"/>
                    <a:pt x="302"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257;p40">
              <a:extLst>
                <a:ext uri="{FF2B5EF4-FFF2-40B4-BE49-F238E27FC236}">
                  <a16:creationId xmlns:a16="http://schemas.microsoft.com/office/drawing/2014/main" id="{C3450A6E-265E-7212-EBAE-59D491382627}"/>
                </a:ext>
              </a:extLst>
            </p:cNvPr>
            <p:cNvSpPr/>
            <p:nvPr/>
          </p:nvSpPr>
          <p:spPr>
            <a:xfrm>
              <a:off x="3671075" y="791525"/>
              <a:ext cx="10800" cy="13775"/>
            </a:xfrm>
            <a:custGeom>
              <a:avLst/>
              <a:gdLst/>
              <a:ahLst/>
              <a:cxnLst/>
              <a:rect l="l" t="t" r="r" b="b"/>
              <a:pathLst>
                <a:path w="432" h="551" extrusionOk="0">
                  <a:moveTo>
                    <a:pt x="299" y="0"/>
                  </a:moveTo>
                  <a:cubicBezTo>
                    <a:pt x="219" y="0"/>
                    <a:pt x="127" y="84"/>
                    <a:pt x="63" y="212"/>
                  </a:cubicBezTo>
                  <a:cubicBezTo>
                    <a:pt x="0" y="364"/>
                    <a:pt x="13" y="503"/>
                    <a:pt x="102" y="542"/>
                  </a:cubicBezTo>
                  <a:cubicBezTo>
                    <a:pt x="114" y="547"/>
                    <a:pt x="127" y="550"/>
                    <a:pt x="141" y="550"/>
                  </a:cubicBezTo>
                  <a:cubicBezTo>
                    <a:pt x="216" y="550"/>
                    <a:pt x="314" y="469"/>
                    <a:pt x="368" y="351"/>
                  </a:cubicBezTo>
                  <a:cubicBezTo>
                    <a:pt x="431" y="199"/>
                    <a:pt x="418" y="47"/>
                    <a:pt x="342" y="9"/>
                  </a:cubicBezTo>
                  <a:cubicBezTo>
                    <a:pt x="328" y="3"/>
                    <a:pt x="314" y="0"/>
                    <a:pt x="299" y="0"/>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258;p40">
              <a:extLst>
                <a:ext uri="{FF2B5EF4-FFF2-40B4-BE49-F238E27FC236}">
                  <a16:creationId xmlns:a16="http://schemas.microsoft.com/office/drawing/2014/main" id="{54A41768-E807-3DE7-F1A7-FA8D7A695128}"/>
                </a:ext>
              </a:extLst>
            </p:cNvPr>
            <p:cNvSpPr/>
            <p:nvPr/>
          </p:nvSpPr>
          <p:spPr>
            <a:xfrm>
              <a:off x="3597225" y="691625"/>
              <a:ext cx="121625" cy="88150"/>
            </a:xfrm>
            <a:custGeom>
              <a:avLst/>
              <a:gdLst/>
              <a:ahLst/>
              <a:cxnLst/>
              <a:rect l="l" t="t" r="r" b="b"/>
              <a:pathLst>
                <a:path w="4865" h="3526" extrusionOk="0">
                  <a:moveTo>
                    <a:pt x="1494" y="1"/>
                  </a:moveTo>
                  <a:cubicBezTo>
                    <a:pt x="808" y="1"/>
                    <a:pt x="209" y="320"/>
                    <a:pt x="0" y="1217"/>
                  </a:cubicBezTo>
                  <a:cubicBezTo>
                    <a:pt x="0" y="1217"/>
                    <a:pt x="459" y="2294"/>
                    <a:pt x="886" y="2294"/>
                  </a:cubicBezTo>
                  <a:cubicBezTo>
                    <a:pt x="891" y="2294"/>
                    <a:pt x="896" y="2294"/>
                    <a:pt x="901" y="2293"/>
                  </a:cubicBezTo>
                  <a:cubicBezTo>
                    <a:pt x="1319" y="2268"/>
                    <a:pt x="1078" y="1343"/>
                    <a:pt x="1078" y="1343"/>
                  </a:cubicBezTo>
                  <a:lnTo>
                    <a:pt x="1078" y="1343"/>
                  </a:lnTo>
                  <a:cubicBezTo>
                    <a:pt x="1079" y="1344"/>
                    <a:pt x="1978" y="2535"/>
                    <a:pt x="2536" y="2535"/>
                  </a:cubicBezTo>
                  <a:cubicBezTo>
                    <a:pt x="2861" y="2535"/>
                    <a:pt x="2803" y="2216"/>
                    <a:pt x="2698" y="1950"/>
                  </a:cubicBezTo>
                  <a:lnTo>
                    <a:pt x="2698" y="1950"/>
                  </a:lnTo>
                  <a:cubicBezTo>
                    <a:pt x="2902" y="2332"/>
                    <a:pt x="3257" y="2905"/>
                    <a:pt x="3614" y="3029"/>
                  </a:cubicBezTo>
                  <a:cubicBezTo>
                    <a:pt x="3666" y="3047"/>
                    <a:pt x="3711" y="3055"/>
                    <a:pt x="3750" y="3055"/>
                  </a:cubicBezTo>
                  <a:cubicBezTo>
                    <a:pt x="3918" y="3055"/>
                    <a:pt x="3970" y="2901"/>
                    <a:pt x="3977" y="2733"/>
                  </a:cubicBezTo>
                  <a:lnTo>
                    <a:pt x="3977" y="2733"/>
                  </a:lnTo>
                  <a:cubicBezTo>
                    <a:pt x="4030" y="3067"/>
                    <a:pt x="4138" y="3486"/>
                    <a:pt x="4349" y="3524"/>
                  </a:cubicBezTo>
                  <a:cubicBezTo>
                    <a:pt x="4356" y="3525"/>
                    <a:pt x="4363" y="3525"/>
                    <a:pt x="4370" y="3525"/>
                  </a:cubicBezTo>
                  <a:cubicBezTo>
                    <a:pt x="4710" y="3525"/>
                    <a:pt x="4864" y="2047"/>
                    <a:pt x="4031" y="1140"/>
                  </a:cubicBezTo>
                  <a:cubicBezTo>
                    <a:pt x="3547" y="604"/>
                    <a:pt x="2438" y="1"/>
                    <a:pt x="1494"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259;p40">
              <a:extLst>
                <a:ext uri="{FF2B5EF4-FFF2-40B4-BE49-F238E27FC236}">
                  <a16:creationId xmlns:a16="http://schemas.microsoft.com/office/drawing/2014/main" id="{7767F2B6-26C2-C3D8-33ED-419F5120CDDD}"/>
                </a:ext>
              </a:extLst>
            </p:cNvPr>
            <p:cNvSpPr/>
            <p:nvPr/>
          </p:nvSpPr>
          <p:spPr>
            <a:xfrm>
              <a:off x="3573150" y="717250"/>
              <a:ext cx="40575" cy="63750"/>
            </a:xfrm>
            <a:custGeom>
              <a:avLst/>
              <a:gdLst/>
              <a:ahLst/>
              <a:cxnLst/>
              <a:rect l="l" t="t" r="r" b="b"/>
              <a:pathLst>
                <a:path w="1623" h="2550" extrusionOk="0">
                  <a:moveTo>
                    <a:pt x="1053" y="1"/>
                  </a:moveTo>
                  <a:cubicBezTo>
                    <a:pt x="330" y="1053"/>
                    <a:pt x="0" y="2511"/>
                    <a:pt x="685" y="2549"/>
                  </a:cubicBezTo>
                  <a:cubicBezTo>
                    <a:pt x="690" y="2550"/>
                    <a:pt x="696" y="2550"/>
                    <a:pt x="702" y="2550"/>
                  </a:cubicBezTo>
                  <a:cubicBezTo>
                    <a:pt x="1275" y="2550"/>
                    <a:pt x="1623" y="711"/>
                    <a:pt x="1623" y="711"/>
                  </a:cubicBezTo>
                  <a:lnTo>
                    <a:pt x="1053" y="1"/>
                  </a:ln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260;p40">
              <a:extLst>
                <a:ext uri="{FF2B5EF4-FFF2-40B4-BE49-F238E27FC236}">
                  <a16:creationId xmlns:a16="http://schemas.microsoft.com/office/drawing/2014/main" id="{9C0773BF-6F93-1AB3-AC55-59BF6AEFE76A}"/>
                </a:ext>
              </a:extLst>
            </p:cNvPr>
            <p:cNvSpPr/>
            <p:nvPr/>
          </p:nvSpPr>
          <p:spPr>
            <a:xfrm>
              <a:off x="3650475" y="785700"/>
              <a:ext cx="13950" cy="22225"/>
            </a:xfrm>
            <a:custGeom>
              <a:avLst/>
              <a:gdLst/>
              <a:ahLst/>
              <a:cxnLst/>
              <a:rect l="l" t="t" r="r" b="b"/>
              <a:pathLst>
                <a:path w="558" h="889" extrusionOk="0">
                  <a:moveTo>
                    <a:pt x="495" y="1"/>
                  </a:moveTo>
                  <a:cubicBezTo>
                    <a:pt x="456" y="1"/>
                    <a:pt x="419" y="26"/>
                    <a:pt x="419" y="65"/>
                  </a:cubicBezTo>
                  <a:lnTo>
                    <a:pt x="355" y="736"/>
                  </a:lnTo>
                  <a:cubicBezTo>
                    <a:pt x="292" y="711"/>
                    <a:pt x="203" y="660"/>
                    <a:pt x="127" y="572"/>
                  </a:cubicBezTo>
                  <a:cubicBezTo>
                    <a:pt x="120" y="551"/>
                    <a:pt x="102" y="541"/>
                    <a:pt x="82" y="541"/>
                  </a:cubicBezTo>
                  <a:cubicBezTo>
                    <a:pt x="66" y="541"/>
                    <a:pt x="50" y="547"/>
                    <a:pt x="39" y="559"/>
                  </a:cubicBezTo>
                  <a:cubicBezTo>
                    <a:pt x="13" y="572"/>
                    <a:pt x="0" y="622"/>
                    <a:pt x="25" y="648"/>
                  </a:cubicBezTo>
                  <a:cubicBezTo>
                    <a:pt x="101" y="749"/>
                    <a:pt x="203" y="812"/>
                    <a:pt x="279" y="851"/>
                  </a:cubicBezTo>
                  <a:cubicBezTo>
                    <a:pt x="343" y="876"/>
                    <a:pt x="406" y="888"/>
                    <a:pt x="406" y="888"/>
                  </a:cubicBezTo>
                  <a:cubicBezTo>
                    <a:pt x="419" y="888"/>
                    <a:pt x="444" y="888"/>
                    <a:pt x="456" y="876"/>
                  </a:cubicBezTo>
                  <a:cubicBezTo>
                    <a:pt x="470" y="863"/>
                    <a:pt x="482" y="851"/>
                    <a:pt x="482" y="825"/>
                  </a:cubicBezTo>
                  <a:lnTo>
                    <a:pt x="546" y="77"/>
                  </a:lnTo>
                  <a:cubicBezTo>
                    <a:pt x="558" y="39"/>
                    <a:pt x="532" y="14"/>
                    <a:pt x="495" y="1"/>
                  </a:cubicBezTo>
                  <a:close/>
                </a:path>
              </a:pathLst>
            </a:custGeom>
            <a:solidFill>
              <a:srgbClr val="21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261;p40">
              <a:extLst>
                <a:ext uri="{FF2B5EF4-FFF2-40B4-BE49-F238E27FC236}">
                  <a16:creationId xmlns:a16="http://schemas.microsoft.com/office/drawing/2014/main" id="{EADBA76E-3AAD-25EE-FA20-A1A1686F919D}"/>
                </a:ext>
              </a:extLst>
            </p:cNvPr>
            <p:cNvSpPr/>
            <p:nvPr/>
          </p:nvSpPr>
          <p:spPr>
            <a:xfrm>
              <a:off x="3666950" y="1181775"/>
              <a:ext cx="42800" cy="56175"/>
            </a:xfrm>
            <a:custGeom>
              <a:avLst/>
              <a:gdLst/>
              <a:ahLst/>
              <a:cxnLst/>
              <a:rect l="l" t="t" r="r" b="b"/>
              <a:pathLst>
                <a:path w="1712" h="2247" extrusionOk="0">
                  <a:moveTo>
                    <a:pt x="916" y="1"/>
                  </a:moveTo>
                  <a:cubicBezTo>
                    <a:pt x="802" y="1"/>
                    <a:pt x="735" y="3"/>
                    <a:pt x="735" y="3"/>
                  </a:cubicBezTo>
                  <a:lnTo>
                    <a:pt x="0" y="2196"/>
                  </a:lnTo>
                  <a:cubicBezTo>
                    <a:pt x="195" y="2232"/>
                    <a:pt x="364" y="2247"/>
                    <a:pt x="510" y="2247"/>
                  </a:cubicBezTo>
                  <a:cubicBezTo>
                    <a:pt x="783" y="2247"/>
                    <a:pt x="980" y="2194"/>
                    <a:pt x="1129" y="2120"/>
                  </a:cubicBezTo>
                  <a:lnTo>
                    <a:pt x="1712" y="28"/>
                  </a:lnTo>
                  <a:cubicBezTo>
                    <a:pt x="1381" y="5"/>
                    <a:pt x="1092" y="1"/>
                    <a:pt x="91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262;p40">
              <a:extLst>
                <a:ext uri="{FF2B5EF4-FFF2-40B4-BE49-F238E27FC236}">
                  <a16:creationId xmlns:a16="http://schemas.microsoft.com/office/drawing/2014/main" id="{9F2347F5-F6DB-ADAF-F633-EA59A47698D3}"/>
                </a:ext>
              </a:extLst>
            </p:cNvPr>
            <p:cNvSpPr/>
            <p:nvPr/>
          </p:nvSpPr>
          <p:spPr>
            <a:xfrm>
              <a:off x="3402025" y="859550"/>
              <a:ext cx="283650" cy="383475"/>
            </a:xfrm>
            <a:custGeom>
              <a:avLst/>
              <a:gdLst/>
              <a:ahLst/>
              <a:cxnLst/>
              <a:rect l="l" t="t" r="r" b="b"/>
              <a:pathLst>
                <a:path w="11346" h="15339" extrusionOk="0">
                  <a:moveTo>
                    <a:pt x="1166" y="1"/>
                  </a:moveTo>
                  <a:lnTo>
                    <a:pt x="1141" y="64"/>
                  </a:lnTo>
                  <a:lnTo>
                    <a:pt x="1116" y="102"/>
                  </a:lnTo>
                  <a:lnTo>
                    <a:pt x="1078" y="190"/>
                  </a:lnTo>
                  <a:cubicBezTo>
                    <a:pt x="1053" y="254"/>
                    <a:pt x="1040" y="305"/>
                    <a:pt x="1014" y="356"/>
                  </a:cubicBezTo>
                  <a:cubicBezTo>
                    <a:pt x="977" y="469"/>
                    <a:pt x="926" y="571"/>
                    <a:pt x="887" y="685"/>
                  </a:cubicBezTo>
                  <a:cubicBezTo>
                    <a:pt x="811" y="900"/>
                    <a:pt x="749" y="1103"/>
                    <a:pt x="685" y="1319"/>
                  </a:cubicBezTo>
                  <a:cubicBezTo>
                    <a:pt x="546" y="1750"/>
                    <a:pt x="431" y="2181"/>
                    <a:pt x="343" y="2612"/>
                  </a:cubicBezTo>
                  <a:cubicBezTo>
                    <a:pt x="165" y="3474"/>
                    <a:pt x="51" y="4361"/>
                    <a:pt x="26" y="5261"/>
                  </a:cubicBezTo>
                  <a:cubicBezTo>
                    <a:pt x="0" y="6161"/>
                    <a:pt x="64" y="7061"/>
                    <a:pt x="216" y="7961"/>
                  </a:cubicBezTo>
                  <a:cubicBezTo>
                    <a:pt x="254" y="8176"/>
                    <a:pt x="304" y="8404"/>
                    <a:pt x="355" y="8633"/>
                  </a:cubicBezTo>
                  <a:cubicBezTo>
                    <a:pt x="419" y="8849"/>
                    <a:pt x="470" y="9064"/>
                    <a:pt x="533" y="9292"/>
                  </a:cubicBezTo>
                  <a:cubicBezTo>
                    <a:pt x="609" y="9508"/>
                    <a:pt x="672" y="9723"/>
                    <a:pt x="749" y="9939"/>
                  </a:cubicBezTo>
                  <a:cubicBezTo>
                    <a:pt x="799" y="10052"/>
                    <a:pt x="837" y="10154"/>
                    <a:pt x="875" y="10255"/>
                  </a:cubicBezTo>
                  <a:lnTo>
                    <a:pt x="887" y="10306"/>
                  </a:lnTo>
                  <a:lnTo>
                    <a:pt x="901" y="10319"/>
                  </a:lnTo>
                  <a:lnTo>
                    <a:pt x="926" y="10370"/>
                  </a:lnTo>
                  <a:cubicBezTo>
                    <a:pt x="951" y="10433"/>
                    <a:pt x="977" y="10483"/>
                    <a:pt x="1002" y="10547"/>
                  </a:cubicBezTo>
                  <a:cubicBezTo>
                    <a:pt x="1065" y="10649"/>
                    <a:pt x="1116" y="10750"/>
                    <a:pt x="1180" y="10838"/>
                  </a:cubicBezTo>
                  <a:cubicBezTo>
                    <a:pt x="1293" y="11003"/>
                    <a:pt x="1408" y="11130"/>
                    <a:pt x="1521" y="11257"/>
                  </a:cubicBezTo>
                  <a:cubicBezTo>
                    <a:pt x="1623" y="11371"/>
                    <a:pt x="1737" y="11472"/>
                    <a:pt x="1839" y="11561"/>
                  </a:cubicBezTo>
                  <a:cubicBezTo>
                    <a:pt x="2054" y="11739"/>
                    <a:pt x="2256" y="11891"/>
                    <a:pt x="2447" y="12030"/>
                  </a:cubicBezTo>
                  <a:cubicBezTo>
                    <a:pt x="2853" y="12296"/>
                    <a:pt x="3233" y="12511"/>
                    <a:pt x="3625" y="12714"/>
                  </a:cubicBezTo>
                  <a:cubicBezTo>
                    <a:pt x="4386" y="13108"/>
                    <a:pt x="5147" y="13449"/>
                    <a:pt x="5920" y="13754"/>
                  </a:cubicBezTo>
                  <a:cubicBezTo>
                    <a:pt x="6681" y="14058"/>
                    <a:pt x="7441" y="14337"/>
                    <a:pt x="8214" y="14603"/>
                  </a:cubicBezTo>
                  <a:cubicBezTo>
                    <a:pt x="8608" y="14742"/>
                    <a:pt x="8988" y="14869"/>
                    <a:pt x="9368" y="14984"/>
                  </a:cubicBezTo>
                  <a:cubicBezTo>
                    <a:pt x="9571" y="15047"/>
                    <a:pt x="9761" y="15110"/>
                    <a:pt x="9951" y="15173"/>
                  </a:cubicBezTo>
                  <a:lnTo>
                    <a:pt x="10242" y="15263"/>
                  </a:lnTo>
                  <a:lnTo>
                    <a:pt x="10546" y="15339"/>
                  </a:lnTo>
                  <a:lnTo>
                    <a:pt x="11346" y="12905"/>
                  </a:lnTo>
                  <a:lnTo>
                    <a:pt x="11079" y="12803"/>
                  </a:lnTo>
                  <a:lnTo>
                    <a:pt x="10800" y="12702"/>
                  </a:lnTo>
                  <a:lnTo>
                    <a:pt x="10255" y="12486"/>
                  </a:lnTo>
                  <a:cubicBezTo>
                    <a:pt x="9900" y="12347"/>
                    <a:pt x="9532" y="12195"/>
                    <a:pt x="9177" y="12055"/>
                  </a:cubicBezTo>
                  <a:cubicBezTo>
                    <a:pt x="8455" y="11751"/>
                    <a:pt x="7746" y="11447"/>
                    <a:pt x="7048" y="11130"/>
                  </a:cubicBezTo>
                  <a:cubicBezTo>
                    <a:pt x="6363" y="10801"/>
                    <a:pt x="5679" y="10471"/>
                    <a:pt x="5058" y="10103"/>
                  </a:cubicBezTo>
                  <a:cubicBezTo>
                    <a:pt x="4741" y="9926"/>
                    <a:pt x="4437" y="9736"/>
                    <a:pt x="4196" y="9545"/>
                  </a:cubicBezTo>
                  <a:cubicBezTo>
                    <a:pt x="4070" y="9457"/>
                    <a:pt x="3955" y="9356"/>
                    <a:pt x="3867" y="9280"/>
                  </a:cubicBezTo>
                  <a:cubicBezTo>
                    <a:pt x="3816" y="9241"/>
                    <a:pt x="3791" y="9204"/>
                    <a:pt x="3765" y="9165"/>
                  </a:cubicBezTo>
                  <a:cubicBezTo>
                    <a:pt x="3727" y="9089"/>
                    <a:pt x="3702" y="9013"/>
                    <a:pt x="3676" y="8925"/>
                  </a:cubicBezTo>
                  <a:cubicBezTo>
                    <a:pt x="3625" y="8773"/>
                    <a:pt x="3575" y="8607"/>
                    <a:pt x="3537" y="8443"/>
                  </a:cubicBezTo>
                  <a:lnTo>
                    <a:pt x="3423" y="7948"/>
                  </a:lnTo>
                  <a:cubicBezTo>
                    <a:pt x="3397" y="7784"/>
                    <a:pt x="3360" y="7619"/>
                    <a:pt x="3347" y="7441"/>
                  </a:cubicBezTo>
                  <a:cubicBezTo>
                    <a:pt x="3321" y="7277"/>
                    <a:pt x="3296" y="7111"/>
                    <a:pt x="3284" y="6934"/>
                  </a:cubicBezTo>
                  <a:cubicBezTo>
                    <a:pt x="3271" y="6770"/>
                    <a:pt x="3258" y="6592"/>
                    <a:pt x="3245" y="6427"/>
                  </a:cubicBezTo>
                  <a:lnTo>
                    <a:pt x="3245" y="5908"/>
                  </a:lnTo>
                  <a:cubicBezTo>
                    <a:pt x="3245" y="5742"/>
                    <a:pt x="3245" y="5565"/>
                    <a:pt x="3258" y="5388"/>
                  </a:cubicBezTo>
                  <a:cubicBezTo>
                    <a:pt x="3296" y="4703"/>
                    <a:pt x="3397" y="4006"/>
                    <a:pt x="3563" y="3322"/>
                  </a:cubicBezTo>
                  <a:cubicBezTo>
                    <a:pt x="3639" y="2979"/>
                    <a:pt x="3727" y="2637"/>
                    <a:pt x="3828" y="2308"/>
                  </a:cubicBezTo>
                  <a:cubicBezTo>
                    <a:pt x="3879" y="2143"/>
                    <a:pt x="3943" y="1978"/>
                    <a:pt x="4006" y="1813"/>
                  </a:cubicBezTo>
                  <a:cubicBezTo>
                    <a:pt x="4031" y="1737"/>
                    <a:pt x="4056" y="1661"/>
                    <a:pt x="4095" y="1585"/>
                  </a:cubicBezTo>
                  <a:lnTo>
                    <a:pt x="4132" y="1471"/>
                  </a:lnTo>
                  <a:lnTo>
                    <a:pt x="4171" y="1395"/>
                  </a:lnTo>
                  <a:lnTo>
                    <a:pt x="1166" y="1"/>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263;p40">
              <a:extLst>
                <a:ext uri="{FF2B5EF4-FFF2-40B4-BE49-F238E27FC236}">
                  <a16:creationId xmlns:a16="http://schemas.microsoft.com/office/drawing/2014/main" id="{A6964224-6F32-97CB-9655-E5A9B6753389}"/>
                </a:ext>
              </a:extLst>
            </p:cNvPr>
            <p:cNvSpPr/>
            <p:nvPr/>
          </p:nvSpPr>
          <p:spPr>
            <a:xfrm>
              <a:off x="3460950" y="1083675"/>
              <a:ext cx="37425" cy="22125"/>
            </a:xfrm>
            <a:custGeom>
              <a:avLst/>
              <a:gdLst/>
              <a:ahLst/>
              <a:cxnLst/>
              <a:rect l="l" t="t" r="r" b="b"/>
              <a:pathLst>
                <a:path w="1497" h="885" extrusionOk="0">
                  <a:moveTo>
                    <a:pt x="1387" y="0"/>
                  </a:moveTo>
                  <a:cubicBezTo>
                    <a:pt x="1373" y="0"/>
                    <a:pt x="1358" y="4"/>
                    <a:pt x="1345" y="10"/>
                  </a:cubicBezTo>
                  <a:cubicBezTo>
                    <a:pt x="1319" y="23"/>
                    <a:pt x="597" y="352"/>
                    <a:pt x="52" y="720"/>
                  </a:cubicBezTo>
                  <a:cubicBezTo>
                    <a:pt x="14" y="746"/>
                    <a:pt x="1" y="808"/>
                    <a:pt x="39" y="847"/>
                  </a:cubicBezTo>
                  <a:cubicBezTo>
                    <a:pt x="52" y="872"/>
                    <a:pt x="77" y="884"/>
                    <a:pt x="115" y="884"/>
                  </a:cubicBezTo>
                  <a:cubicBezTo>
                    <a:pt x="128" y="884"/>
                    <a:pt x="153" y="884"/>
                    <a:pt x="166" y="872"/>
                  </a:cubicBezTo>
                  <a:cubicBezTo>
                    <a:pt x="685" y="517"/>
                    <a:pt x="1421" y="188"/>
                    <a:pt x="1434" y="175"/>
                  </a:cubicBezTo>
                  <a:cubicBezTo>
                    <a:pt x="1471" y="162"/>
                    <a:pt x="1497" y="99"/>
                    <a:pt x="1471" y="61"/>
                  </a:cubicBezTo>
                  <a:cubicBezTo>
                    <a:pt x="1462" y="24"/>
                    <a:pt x="1426" y="0"/>
                    <a:pt x="138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264;p40">
              <a:extLst>
                <a:ext uri="{FF2B5EF4-FFF2-40B4-BE49-F238E27FC236}">
                  <a16:creationId xmlns:a16="http://schemas.microsoft.com/office/drawing/2014/main" id="{E742C82C-8E19-FBDB-4492-E5E15EEE7941}"/>
                </a:ext>
              </a:extLst>
            </p:cNvPr>
            <p:cNvSpPr/>
            <p:nvPr/>
          </p:nvSpPr>
          <p:spPr>
            <a:xfrm>
              <a:off x="3468900" y="1084225"/>
              <a:ext cx="27900" cy="6050"/>
            </a:xfrm>
            <a:custGeom>
              <a:avLst/>
              <a:gdLst/>
              <a:ahLst/>
              <a:cxnLst/>
              <a:rect l="l" t="t" r="r" b="b"/>
              <a:pathLst>
                <a:path w="1116" h="242" extrusionOk="0">
                  <a:moveTo>
                    <a:pt x="1027" y="1"/>
                  </a:moveTo>
                  <a:cubicBezTo>
                    <a:pt x="621" y="1"/>
                    <a:pt x="114" y="51"/>
                    <a:pt x="88" y="51"/>
                  </a:cubicBezTo>
                  <a:cubicBezTo>
                    <a:pt x="38" y="51"/>
                    <a:pt x="0" y="102"/>
                    <a:pt x="0" y="153"/>
                  </a:cubicBezTo>
                  <a:cubicBezTo>
                    <a:pt x="12" y="203"/>
                    <a:pt x="51" y="242"/>
                    <a:pt x="102" y="242"/>
                  </a:cubicBezTo>
                  <a:cubicBezTo>
                    <a:pt x="114" y="242"/>
                    <a:pt x="634" y="191"/>
                    <a:pt x="1014" y="191"/>
                  </a:cubicBezTo>
                  <a:cubicBezTo>
                    <a:pt x="1077" y="191"/>
                    <a:pt x="1116" y="153"/>
                    <a:pt x="1116" y="102"/>
                  </a:cubicBezTo>
                  <a:cubicBezTo>
                    <a:pt x="1116" y="39"/>
                    <a:pt x="1077" y="1"/>
                    <a:pt x="1027"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265;p40">
              <a:extLst>
                <a:ext uri="{FF2B5EF4-FFF2-40B4-BE49-F238E27FC236}">
                  <a16:creationId xmlns:a16="http://schemas.microsoft.com/office/drawing/2014/main" id="{0AB7569C-53AC-CE6D-9729-B7D880E1E767}"/>
                </a:ext>
              </a:extLst>
            </p:cNvPr>
            <p:cNvSpPr/>
            <p:nvPr/>
          </p:nvSpPr>
          <p:spPr>
            <a:xfrm>
              <a:off x="3468575" y="909675"/>
              <a:ext cx="167325" cy="255700"/>
            </a:xfrm>
            <a:custGeom>
              <a:avLst/>
              <a:gdLst/>
              <a:ahLst/>
              <a:cxnLst/>
              <a:rect l="l" t="t" r="r" b="b"/>
              <a:pathLst>
                <a:path w="6693" h="10228" extrusionOk="0">
                  <a:moveTo>
                    <a:pt x="708" y="1"/>
                  </a:moveTo>
                  <a:cubicBezTo>
                    <a:pt x="673" y="1"/>
                    <a:pt x="644" y="24"/>
                    <a:pt x="634" y="62"/>
                  </a:cubicBezTo>
                  <a:cubicBezTo>
                    <a:pt x="0" y="1875"/>
                    <a:pt x="963" y="6856"/>
                    <a:pt x="1002" y="7072"/>
                  </a:cubicBezTo>
                  <a:cubicBezTo>
                    <a:pt x="1002" y="7084"/>
                    <a:pt x="1014" y="7097"/>
                    <a:pt x="1014" y="7109"/>
                  </a:cubicBezTo>
                  <a:cubicBezTo>
                    <a:pt x="1116" y="7249"/>
                    <a:pt x="3245" y="8681"/>
                    <a:pt x="6541" y="10215"/>
                  </a:cubicBezTo>
                  <a:cubicBezTo>
                    <a:pt x="6554" y="10228"/>
                    <a:pt x="6566" y="10228"/>
                    <a:pt x="6579" y="10228"/>
                  </a:cubicBezTo>
                  <a:cubicBezTo>
                    <a:pt x="6617" y="10228"/>
                    <a:pt x="6655" y="10202"/>
                    <a:pt x="6668" y="10177"/>
                  </a:cubicBezTo>
                  <a:cubicBezTo>
                    <a:pt x="6693" y="10126"/>
                    <a:pt x="6668" y="10075"/>
                    <a:pt x="6630" y="10050"/>
                  </a:cubicBezTo>
                  <a:cubicBezTo>
                    <a:pt x="3473" y="8580"/>
                    <a:pt x="1394" y="7199"/>
                    <a:pt x="1192" y="7008"/>
                  </a:cubicBezTo>
                  <a:cubicBezTo>
                    <a:pt x="1103" y="6602"/>
                    <a:pt x="216" y="1824"/>
                    <a:pt x="811" y="125"/>
                  </a:cubicBezTo>
                  <a:cubicBezTo>
                    <a:pt x="825" y="75"/>
                    <a:pt x="799" y="24"/>
                    <a:pt x="748" y="11"/>
                  </a:cubicBezTo>
                  <a:cubicBezTo>
                    <a:pt x="735" y="4"/>
                    <a:pt x="721" y="1"/>
                    <a:pt x="708"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266;p40">
              <a:extLst>
                <a:ext uri="{FF2B5EF4-FFF2-40B4-BE49-F238E27FC236}">
                  <a16:creationId xmlns:a16="http://schemas.microsoft.com/office/drawing/2014/main" id="{7544C8F1-3F55-ACFD-F783-CA682334625C}"/>
                </a:ext>
              </a:extLst>
            </p:cNvPr>
            <p:cNvSpPr/>
            <p:nvPr/>
          </p:nvSpPr>
          <p:spPr>
            <a:xfrm>
              <a:off x="3487575" y="919375"/>
              <a:ext cx="15575" cy="15300"/>
            </a:xfrm>
            <a:custGeom>
              <a:avLst/>
              <a:gdLst/>
              <a:ahLst/>
              <a:cxnLst/>
              <a:rect l="l" t="t" r="r" b="b"/>
              <a:pathLst>
                <a:path w="623" h="612" extrusionOk="0">
                  <a:moveTo>
                    <a:pt x="514" y="0"/>
                  </a:moveTo>
                  <a:cubicBezTo>
                    <a:pt x="489" y="0"/>
                    <a:pt x="464" y="10"/>
                    <a:pt x="445" y="28"/>
                  </a:cubicBezTo>
                  <a:lnTo>
                    <a:pt x="39" y="447"/>
                  </a:lnTo>
                  <a:cubicBezTo>
                    <a:pt x="1" y="485"/>
                    <a:pt x="1" y="549"/>
                    <a:pt x="39" y="586"/>
                  </a:cubicBezTo>
                  <a:cubicBezTo>
                    <a:pt x="65" y="599"/>
                    <a:pt x="77" y="612"/>
                    <a:pt x="102" y="612"/>
                  </a:cubicBezTo>
                  <a:cubicBezTo>
                    <a:pt x="127" y="612"/>
                    <a:pt x="153" y="599"/>
                    <a:pt x="178" y="574"/>
                  </a:cubicBezTo>
                  <a:lnTo>
                    <a:pt x="584" y="155"/>
                  </a:lnTo>
                  <a:cubicBezTo>
                    <a:pt x="622" y="118"/>
                    <a:pt x="622" y="67"/>
                    <a:pt x="584" y="28"/>
                  </a:cubicBezTo>
                  <a:cubicBezTo>
                    <a:pt x="565" y="10"/>
                    <a:pt x="540" y="0"/>
                    <a:pt x="514"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267;p40">
              <a:extLst>
                <a:ext uri="{FF2B5EF4-FFF2-40B4-BE49-F238E27FC236}">
                  <a16:creationId xmlns:a16="http://schemas.microsoft.com/office/drawing/2014/main" id="{4263B08B-785F-AFF8-40E4-001BC135028C}"/>
                </a:ext>
              </a:extLst>
            </p:cNvPr>
            <p:cNvSpPr/>
            <p:nvPr/>
          </p:nvSpPr>
          <p:spPr>
            <a:xfrm>
              <a:off x="3627000" y="1168775"/>
              <a:ext cx="25400" cy="64100"/>
            </a:xfrm>
            <a:custGeom>
              <a:avLst/>
              <a:gdLst/>
              <a:ahLst/>
              <a:cxnLst/>
              <a:rect l="l" t="t" r="r" b="b"/>
              <a:pathLst>
                <a:path w="1016" h="2564" extrusionOk="0">
                  <a:moveTo>
                    <a:pt x="912" y="0"/>
                  </a:moveTo>
                  <a:cubicBezTo>
                    <a:pt x="871" y="0"/>
                    <a:pt x="833" y="25"/>
                    <a:pt x="812" y="66"/>
                  </a:cubicBezTo>
                  <a:lnTo>
                    <a:pt x="14" y="2437"/>
                  </a:lnTo>
                  <a:cubicBezTo>
                    <a:pt x="1" y="2488"/>
                    <a:pt x="26" y="2539"/>
                    <a:pt x="77" y="2564"/>
                  </a:cubicBezTo>
                  <a:lnTo>
                    <a:pt x="102" y="2564"/>
                  </a:lnTo>
                  <a:cubicBezTo>
                    <a:pt x="153" y="2564"/>
                    <a:pt x="192" y="2539"/>
                    <a:pt x="204" y="2500"/>
                  </a:cubicBezTo>
                  <a:lnTo>
                    <a:pt x="1003" y="117"/>
                  </a:lnTo>
                  <a:cubicBezTo>
                    <a:pt x="1015" y="80"/>
                    <a:pt x="990" y="16"/>
                    <a:pt x="939" y="3"/>
                  </a:cubicBezTo>
                  <a:cubicBezTo>
                    <a:pt x="930" y="1"/>
                    <a:pt x="921" y="0"/>
                    <a:pt x="912"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268;p40">
              <a:extLst>
                <a:ext uri="{FF2B5EF4-FFF2-40B4-BE49-F238E27FC236}">
                  <a16:creationId xmlns:a16="http://schemas.microsoft.com/office/drawing/2014/main" id="{8ECBAA0E-8354-E0E0-7881-87286766F1AD}"/>
                </a:ext>
              </a:extLst>
            </p:cNvPr>
            <p:cNvSpPr/>
            <p:nvPr/>
          </p:nvSpPr>
          <p:spPr>
            <a:xfrm>
              <a:off x="3633050" y="1213750"/>
              <a:ext cx="38050" cy="16600"/>
            </a:xfrm>
            <a:custGeom>
              <a:avLst/>
              <a:gdLst/>
              <a:ahLst/>
              <a:cxnLst/>
              <a:rect l="l" t="t" r="r" b="b"/>
              <a:pathLst>
                <a:path w="1522" h="664" extrusionOk="0">
                  <a:moveTo>
                    <a:pt x="113" y="1"/>
                  </a:moveTo>
                  <a:cubicBezTo>
                    <a:pt x="71" y="1"/>
                    <a:pt x="33" y="26"/>
                    <a:pt x="13" y="67"/>
                  </a:cubicBezTo>
                  <a:cubicBezTo>
                    <a:pt x="0" y="118"/>
                    <a:pt x="26" y="169"/>
                    <a:pt x="76" y="182"/>
                  </a:cubicBezTo>
                  <a:lnTo>
                    <a:pt x="1382" y="650"/>
                  </a:lnTo>
                  <a:cubicBezTo>
                    <a:pt x="1395" y="650"/>
                    <a:pt x="1407" y="664"/>
                    <a:pt x="1407" y="664"/>
                  </a:cubicBezTo>
                  <a:cubicBezTo>
                    <a:pt x="1458" y="664"/>
                    <a:pt x="1483" y="638"/>
                    <a:pt x="1508" y="600"/>
                  </a:cubicBezTo>
                  <a:cubicBezTo>
                    <a:pt x="1521" y="549"/>
                    <a:pt x="1496" y="486"/>
                    <a:pt x="1445" y="473"/>
                  </a:cubicBezTo>
                  <a:lnTo>
                    <a:pt x="139" y="4"/>
                  </a:lnTo>
                  <a:cubicBezTo>
                    <a:pt x="130" y="2"/>
                    <a:pt x="121" y="1"/>
                    <a:pt x="113"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269;p40">
              <a:extLst>
                <a:ext uri="{FF2B5EF4-FFF2-40B4-BE49-F238E27FC236}">
                  <a16:creationId xmlns:a16="http://schemas.microsoft.com/office/drawing/2014/main" id="{1029BF64-C12C-8E53-BB33-A3CE2125A5E3}"/>
                </a:ext>
              </a:extLst>
            </p:cNvPr>
            <p:cNvSpPr/>
            <p:nvPr/>
          </p:nvSpPr>
          <p:spPr>
            <a:xfrm>
              <a:off x="3652375" y="1199550"/>
              <a:ext cx="11750" cy="11175"/>
            </a:xfrm>
            <a:custGeom>
              <a:avLst/>
              <a:gdLst/>
              <a:ahLst/>
              <a:cxnLst/>
              <a:rect l="l" t="t" r="r" b="b"/>
              <a:pathLst>
                <a:path w="470" h="447" extrusionOk="0">
                  <a:moveTo>
                    <a:pt x="217" y="0"/>
                  </a:moveTo>
                  <a:cubicBezTo>
                    <a:pt x="208" y="0"/>
                    <a:pt x="200" y="1"/>
                    <a:pt x="191" y="2"/>
                  </a:cubicBezTo>
                  <a:cubicBezTo>
                    <a:pt x="76" y="27"/>
                    <a:pt x="0" y="141"/>
                    <a:pt x="13" y="255"/>
                  </a:cubicBezTo>
                  <a:cubicBezTo>
                    <a:pt x="37" y="373"/>
                    <a:pt x="137" y="447"/>
                    <a:pt x="243" y="447"/>
                  </a:cubicBezTo>
                  <a:cubicBezTo>
                    <a:pt x="251" y="447"/>
                    <a:pt x="259" y="447"/>
                    <a:pt x="267" y="446"/>
                  </a:cubicBezTo>
                  <a:cubicBezTo>
                    <a:pt x="394" y="420"/>
                    <a:pt x="470" y="306"/>
                    <a:pt x="444" y="192"/>
                  </a:cubicBezTo>
                  <a:cubicBezTo>
                    <a:pt x="432" y="74"/>
                    <a:pt x="333" y="0"/>
                    <a:pt x="217"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270;p40">
              <a:extLst>
                <a:ext uri="{FF2B5EF4-FFF2-40B4-BE49-F238E27FC236}">
                  <a16:creationId xmlns:a16="http://schemas.microsoft.com/office/drawing/2014/main" id="{FCB976AE-4750-6491-779D-620835ACCE07}"/>
                </a:ext>
              </a:extLst>
            </p:cNvPr>
            <p:cNvSpPr/>
            <p:nvPr/>
          </p:nvSpPr>
          <p:spPr>
            <a:xfrm>
              <a:off x="3828900" y="850050"/>
              <a:ext cx="39950" cy="104600"/>
            </a:xfrm>
            <a:custGeom>
              <a:avLst/>
              <a:gdLst/>
              <a:ahLst/>
              <a:cxnLst/>
              <a:rect l="l" t="t" r="r" b="b"/>
              <a:pathLst>
                <a:path w="1598" h="4184" extrusionOk="0">
                  <a:moveTo>
                    <a:pt x="0" y="1"/>
                  </a:moveTo>
                  <a:lnTo>
                    <a:pt x="266" y="2536"/>
                  </a:lnTo>
                  <a:lnTo>
                    <a:pt x="1330" y="2536"/>
                  </a:lnTo>
                  <a:lnTo>
                    <a:pt x="1597" y="1"/>
                  </a:lnTo>
                  <a:close/>
                  <a:moveTo>
                    <a:pt x="798" y="2776"/>
                  </a:moveTo>
                  <a:cubicBezTo>
                    <a:pt x="342" y="2776"/>
                    <a:pt x="25" y="3080"/>
                    <a:pt x="25" y="3474"/>
                  </a:cubicBezTo>
                  <a:cubicBezTo>
                    <a:pt x="25" y="3866"/>
                    <a:pt x="342" y="4184"/>
                    <a:pt x="798" y="4184"/>
                  </a:cubicBezTo>
                  <a:cubicBezTo>
                    <a:pt x="1254" y="4184"/>
                    <a:pt x="1572" y="3866"/>
                    <a:pt x="1572" y="3474"/>
                  </a:cubicBezTo>
                  <a:cubicBezTo>
                    <a:pt x="1572" y="3080"/>
                    <a:pt x="1254" y="2776"/>
                    <a:pt x="798" y="2776"/>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271;p40">
              <a:extLst>
                <a:ext uri="{FF2B5EF4-FFF2-40B4-BE49-F238E27FC236}">
                  <a16:creationId xmlns:a16="http://schemas.microsoft.com/office/drawing/2014/main" id="{A1172B51-5B1C-78CD-6D85-3F530E101CFE}"/>
                </a:ext>
              </a:extLst>
            </p:cNvPr>
            <p:cNvSpPr/>
            <p:nvPr/>
          </p:nvSpPr>
          <p:spPr>
            <a:xfrm>
              <a:off x="3870075" y="847525"/>
              <a:ext cx="86225" cy="107125"/>
            </a:xfrm>
            <a:custGeom>
              <a:avLst/>
              <a:gdLst/>
              <a:ahLst/>
              <a:cxnLst/>
              <a:rect l="l" t="t" r="r" b="b"/>
              <a:pathLst>
                <a:path w="3449" h="4285" extrusionOk="0">
                  <a:moveTo>
                    <a:pt x="1838" y="0"/>
                  </a:moveTo>
                  <a:cubicBezTo>
                    <a:pt x="900" y="0"/>
                    <a:pt x="305" y="393"/>
                    <a:pt x="1" y="950"/>
                  </a:cubicBezTo>
                  <a:lnTo>
                    <a:pt x="1052" y="1483"/>
                  </a:lnTo>
                  <a:cubicBezTo>
                    <a:pt x="1179" y="1229"/>
                    <a:pt x="1407" y="1077"/>
                    <a:pt x="1661" y="1077"/>
                  </a:cubicBezTo>
                  <a:cubicBezTo>
                    <a:pt x="1877" y="1077"/>
                    <a:pt x="2054" y="1179"/>
                    <a:pt x="2054" y="1356"/>
                  </a:cubicBezTo>
                  <a:cubicBezTo>
                    <a:pt x="2054" y="1711"/>
                    <a:pt x="1294" y="1927"/>
                    <a:pt x="1294" y="2637"/>
                  </a:cubicBezTo>
                  <a:lnTo>
                    <a:pt x="2511" y="2637"/>
                  </a:lnTo>
                  <a:cubicBezTo>
                    <a:pt x="2511" y="2193"/>
                    <a:pt x="3449" y="2028"/>
                    <a:pt x="3449" y="1128"/>
                  </a:cubicBezTo>
                  <a:cubicBezTo>
                    <a:pt x="3449" y="393"/>
                    <a:pt x="2764" y="0"/>
                    <a:pt x="1838" y="0"/>
                  </a:cubicBezTo>
                  <a:close/>
                  <a:moveTo>
                    <a:pt x="1902" y="2877"/>
                  </a:moveTo>
                  <a:cubicBezTo>
                    <a:pt x="1446" y="2877"/>
                    <a:pt x="1128" y="3181"/>
                    <a:pt x="1128" y="3575"/>
                  </a:cubicBezTo>
                  <a:cubicBezTo>
                    <a:pt x="1128" y="3967"/>
                    <a:pt x="1446" y="4285"/>
                    <a:pt x="1902" y="4285"/>
                  </a:cubicBezTo>
                  <a:cubicBezTo>
                    <a:pt x="2359" y="4285"/>
                    <a:pt x="2688" y="3967"/>
                    <a:pt x="2688" y="3575"/>
                  </a:cubicBezTo>
                  <a:cubicBezTo>
                    <a:pt x="2688" y="3181"/>
                    <a:pt x="2359" y="2877"/>
                    <a:pt x="1902" y="2877"/>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462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B9B108-69D2-8D31-B714-8BD3FB292BCD}"/>
              </a:ext>
            </a:extLst>
          </p:cNvPr>
          <p:cNvSpPr>
            <a:spLocks noGrp="1"/>
          </p:cNvSpPr>
          <p:nvPr>
            <p:ph type="title"/>
          </p:nvPr>
        </p:nvSpPr>
        <p:spPr/>
        <p:txBody>
          <a:bodyPr/>
          <a:lstStyle/>
          <a:p>
            <a:r>
              <a:rPr lang="en-CA" dirty="0"/>
              <a:t>Strategy #4</a:t>
            </a:r>
          </a:p>
        </p:txBody>
      </p:sp>
      <p:sp>
        <p:nvSpPr>
          <p:cNvPr id="6" name="Text Placeholder 5">
            <a:extLst>
              <a:ext uri="{FF2B5EF4-FFF2-40B4-BE49-F238E27FC236}">
                <a16:creationId xmlns:a16="http://schemas.microsoft.com/office/drawing/2014/main" id="{308AC26F-CF12-AE99-09FF-E6B91F21F45E}"/>
              </a:ext>
            </a:extLst>
          </p:cNvPr>
          <p:cNvSpPr>
            <a:spLocks noGrp="1"/>
          </p:cNvSpPr>
          <p:nvPr>
            <p:ph type="body" idx="1"/>
          </p:nvPr>
        </p:nvSpPr>
        <p:spPr/>
        <p:txBody>
          <a:bodyPr/>
          <a:lstStyle/>
          <a:p>
            <a:pPr>
              <a:lnSpc>
                <a:spcPct val="200000"/>
              </a:lnSpc>
            </a:pPr>
            <a:r>
              <a:rPr lang="en-CA" sz="1500" dirty="0"/>
              <a:t>Select the top 10 holdings of the TDB908 Mutual fund</a:t>
            </a:r>
          </a:p>
          <a:p>
            <a:pPr>
              <a:lnSpc>
                <a:spcPct val="200000"/>
              </a:lnSpc>
            </a:pPr>
            <a:r>
              <a:rPr lang="en-CA" sz="1500" dirty="0"/>
              <a:t>Apply 2 Simple Moving Averages (SMA) based on the daily closing price</a:t>
            </a:r>
          </a:p>
          <a:p>
            <a:pPr lvl="1">
              <a:lnSpc>
                <a:spcPct val="200000"/>
              </a:lnSpc>
            </a:pPr>
            <a:r>
              <a:rPr lang="en-CA" sz="1500" dirty="0"/>
              <a:t>Calculate the 50 period SMA</a:t>
            </a:r>
          </a:p>
          <a:p>
            <a:pPr lvl="1">
              <a:lnSpc>
                <a:spcPct val="200000"/>
              </a:lnSpc>
            </a:pPr>
            <a:r>
              <a:rPr lang="en-CA" sz="1500" dirty="0"/>
              <a:t>Calculate the 200 period SMA</a:t>
            </a:r>
          </a:p>
          <a:p>
            <a:pPr>
              <a:lnSpc>
                <a:spcPct val="200000"/>
              </a:lnSpc>
            </a:pPr>
            <a:r>
              <a:rPr lang="en-CA" sz="1500" dirty="0"/>
              <a:t>Buy when the 50 SMA crosses above the 200 SMA from below</a:t>
            </a:r>
          </a:p>
          <a:p>
            <a:pPr>
              <a:lnSpc>
                <a:spcPct val="200000"/>
              </a:lnSpc>
            </a:pPr>
            <a:r>
              <a:rPr lang="en-CA" sz="1500" dirty="0"/>
              <a:t>Sell when the 50 SMA crosses below the 200 SMA from above</a:t>
            </a:r>
          </a:p>
          <a:p>
            <a:endParaRPr lang="en-CA" dirty="0"/>
          </a:p>
        </p:txBody>
      </p:sp>
    </p:spTree>
    <p:extLst>
      <p:ext uri="{BB962C8B-B14F-4D97-AF65-F5344CB8AC3E}">
        <p14:creationId xmlns:p14="http://schemas.microsoft.com/office/powerpoint/2010/main" val="2449303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F278E-566A-9436-43BB-55CB1E80C0CF}"/>
              </a:ext>
            </a:extLst>
          </p:cNvPr>
          <p:cNvSpPr>
            <a:spLocks noGrp="1"/>
          </p:cNvSpPr>
          <p:nvPr>
            <p:ph type="title"/>
          </p:nvPr>
        </p:nvSpPr>
        <p:spPr/>
        <p:txBody>
          <a:bodyPr/>
          <a:lstStyle/>
          <a:p>
            <a:r>
              <a:rPr lang="en-CA" dirty="0"/>
              <a:t>Simple Moving Average (SMA)</a:t>
            </a:r>
          </a:p>
        </p:txBody>
      </p:sp>
      <p:sp>
        <p:nvSpPr>
          <p:cNvPr id="3" name="Text Placeholder 2">
            <a:extLst>
              <a:ext uri="{FF2B5EF4-FFF2-40B4-BE49-F238E27FC236}">
                <a16:creationId xmlns:a16="http://schemas.microsoft.com/office/drawing/2014/main" id="{2BA3C755-38E0-7AFC-61DF-DDDE39295964}"/>
              </a:ext>
            </a:extLst>
          </p:cNvPr>
          <p:cNvSpPr>
            <a:spLocks noGrp="1"/>
          </p:cNvSpPr>
          <p:nvPr>
            <p:ph type="body" idx="1"/>
          </p:nvPr>
        </p:nvSpPr>
        <p:spPr/>
        <p:txBody>
          <a:bodyPr/>
          <a:lstStyle/>
          <a:p>
            <a:r>
              <a:rPr lang="en-CA" sz="1500" dirty="0"/>
              <a:t>Calculates an average close price based on the number of periods</a:t>
            </a:r>
          </a:p>
          <a:p>
            <a:endParaRPr lang="en-CA" sz="1500" dirty="0"/>
          </a:p>
          <a:p>
            <a:r>
              <a:rPr lang="en-CA" sz="1500" dirty="0"/>
              <a:t>For example: a 50 SMA would calculate the average for the past 50 trading days</a:t>
            </a:r>
          </a:p>
        </p:txBody>
      </p:sp>
      <p:pic>
        <p:nvPicPr>
          <p:cNvPr id="5" name="Picture 4">
            <a:extLst>
              <a:ext uri="{FF2B5EF4-FFF2-40B4-BE49-F238E27FC236}">
                <a16:creationId xmlns:a16="http://schemas.microsoft.com/office/drawing/2014/main" id="{735538E0-2D38-187B-FCAA-03FFA9628318}"/>
              </a:ext>
            </a:extLst>
          </p:cNvPr>
          <p:cNvPicPr>
            <a:picLocks noChangeAspect="1"/>
          </p:cNvPicPr>
          <p:nvPr/>
        </p:nvPicPr>
        <p:blipFill>
          <a:blip r:embed="rId3"/>
          <a:stretch>
            <a:fillRect/>
          </a:stretch>
        </p:blipFill>
        <p:spPr>
          <a:xfrm>
            <a:off x="2526151" y="2079714"/>
            <a:ext cx="4091697" cy="2353571"/>
          </a:xfrm>
          <a:prstGeom prst="rect">
            <a:avLst/>
          </a:prstGeom>
        </p:spPr>
      </p:pic>
    </p:spTree>
    <p:extLst>
      <p:ext uri="{BB962C8B-B14F-4D97-AF65-F5344CB8AC3E}">
        <p14:creationId xmlns:p14="http://schemas.microsoft.com/office/powerpoint/2010/main" val="955505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F278E-566A-9436-43BB-55CB1E80C0CF}"/>
              </a:ext>
            </a:extLst>
          </p:cNvPr>
          <p:cNvSpPr>
            <a:spLocks noGrp="1"/>
          </p:cNvSpPr>
          <p:nvPr>
            <p:ph type="title"/>
          </p:nvPr>
        </p:nvSpPr>
        <p:spPr/>
        <p:txBody>
          <a:bodyPr/>
          <a:lstStyle/>
          <a:p>
            <a:r>
              <a:rPr lang="en-CA" dirty="0"/>
              <a:t>Strategy Logic</a:t>
            </a:r>
          </a:p>
        </p:txBody>
      </p:sp>
      <p:sp>
        <p:nvSpPr>
          <p:cNvPr id="3" name="Text Placeholder 2">
            <a:extLst>
              <a:ext uri="{FF2B5EF4-FFF2-40B4-BE49-F238E27FC236}">
                <a16:creationId xmlns:a16="http://schemas.microsoft.com/office/drawing/2014/main" id="{2BA3C755-38E0-7AFC-61DF-DDDE39295964}"/>
              </a:ext>
            </a:extLst>
          </p:cNvPr>
          <p:cNvSpPr>
            <a:spLocks noGrp="1"/>
          </p:cNvSpPr>
          <p:nvPr>
            <p:ph type="body" idx="1"/>
          </p:nvPr>
        </p:nvSpPr>
        <p:spPr>
          <a:xfrm>
            <a:off x="5599648" y="2401106"/>
            <a:ext cx="2795557" cy="1997125"/>
          </a:xfrm>
        </p:spPr>
        <p:txBody>
          <a:bodyPr/>
          <a:lstStyle/>
          <a:p>
            <a:pPr marL="152400" indent="0" algn="ctr">
              <a:buNone/>
            </a:pPr>
            <a:r>
              <a:rPr lang="en-CA" sz="4400" dirty="0"/>
              <a:t>50 SMA</a:t>
            </a:r>
          </a:p>
          <a:p>
            <a:pPr marL="152400" indent="0" algn="ctr">
              <a:buNone/>
            </a:pPr>
            <a:r>
              <a:rPr lang="en-CA" sz="4400" dirty="0"/>
              <a:t>200 SMA</a:t>
            </a:r>
          </a:p>
        </p:txBody>
      </p:sp>
      <p:pic>
        <p:nvPicPr>
          <p:cNvPr id="8" name="Picture 7">
            <a:extLst>
              <a:ext uri="{FF2B5EF4-FFF2-40B4-BE49-F238E27FC236}">
                <a16:creationId xmlns:a16="http://schemas.microsoft.com/office/drawing/2014/main" id="{D1DECEA0-6E36-879C-C643-E805481A8C21}"/>
              </a:ext>
            </a:extLst>
          </p:cNvPr>
          <p:cNvPicPr>
            <a:picLocks noChangeAspect="1"/>
          </p:cNvPicPr>
          <p:nvPr/>
        </p:nvPicPr>
        <p:blipFill>
          <a:blip r:embed="rId3"/>
          <a:stretch>
            <a:fillRect/>
          </a:stretch>
        </p:blipFill>
        <p:spPr>
          <a:xfrm>
            <a:off x="169584" y="1428749"/>
            <a:ext cx="5132294" cy="2969482"/>
          </a:xfrm>
          <a:prstGeom prst="rect">
            <a:avLst/>
          </a:prstGeom>
        </p:spPr>
      </p:pic>
      <p:cxnSp>
        <p:nvCxnSpPr>
          <p:cNvPr id="10" name="Straight Connector 9">
            <a:extLst>
              <a:ext uri="{FF2B5EF4-FFF2-40B4-BE49-F238E27FC236}">
                <a16:creationId xmlns:a16="http://schemas.microsoft.com/office/drawing/2014/main" id="{4790BAD1-E18F-1475-10C1-40CC7ECBF8A7}"/>
              </a:ext>
            </a:extLst>
          </p:cNvPr>
          <p:cNvCxnSpPr/>
          <p:nvPr/>
        </p:nvCxnSpPr>
        <p:spPr>
          <a:xfrm>
            <a:off x="5830466" y="3142696"/>
            <a:ext cx="244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EC62E6C-9CD6-7F35-AAB4-AEE893C20631}"/>
              </a:ext>
            </a:extLst>
          </p:cNvPr>
          <p:cNvSpPr txBox="1"/>
          <p:nvPr/>
        </p:nvSpPr>
        <p:spPr>
          <a:xfrm>
            <a:off x="5717680" y="818985"/>
            <a:ext cx="2384699" cy="707886"/>
          </a:xfrm>
          <a:prstGeom prst="rect">
            <a:avLst/>
          </a:prstGeom>
          <a:noFill/>
        </p:spPr>
        <p:txBody>
          <a:bodyPr wrap="square" rtlCol="0">
            <a:spAutoFit/>
          </a:bodyPr>
          <a:lstStyle/>
          <a:p>
            <a:r>
              <a:rPr lang="en-CA" sz="4000" dirty="0">
                <a:solidFill>
                  <a:schemeClr val="tx1"/>
                </a:solidFill>
                <a:latin typeface="Inter" panose="020B0604020202020204" charset="0"/>
                <a:ea typeface="Inter" panose="020B0604020202020204" charset="0"/>
              </a:rPr>
              <a:t>Indicator</a:t>
            </a:r>
          </a:p>
        </p:txBody>
      </p:sp>
      <p:sp>
        <p:nvSpPr>
          <p:cNvPr id="12" name="Arrow: Down 11">
            <a:extLst>
              <a:ext uri="{FF2B5EF4-FFF2-40B4-BE49-F238E27FC236}">
                <a16:creationId xmlns:a16="http://schemas.microsoft.com/office/drawing/2014/main" id="{036ECF47-61DF-3FEF-388C-F5E3AF889A71}"/>
              </a:ext>
            </a:extLst>
          </p:cNvPr>
          <p:cNvSpPr/>
          <p:nvPr/>
        </p:nvSpPr>
        <p:spPr>
          <a:xfrm>
            <a:off x="6532189" y="1500816"/>
            <a:ext cx="692458" cy="900290"/>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1542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C090-F0BF-4689-E18B-6C198DC9801F}"/>
              </a:ext>
            </a:extLst>
          </p:cNvPr>
          <p:cNvSpPr>
            <a:spLocks noGrp="1"/>
          </p:cNvSpPr>
          <p:nvPr>
            <p:ph type="title"/>
          </p:nvPr>
        </p:nvSpPr>
        <p:spPr>
          <a:xfrm>
            <a:off x="720000" y="329611"/>
            <a:ext cx="7704000" cy="572700"/>
          </a:xfrm>
        </p:spPr>
        <p:txBody>
          <a:bodyPr/>
          <a:lstStyle/>
          <a:p>
            <a:pPr algn="ctr"/>
            <a:r>
              <a:rPr lang="en-CA" dirty="0"/>
              <a:t>Golden Cross In Action</a:t>
            </a:r>
          </a:p>
        </p:txBody>
      </p:sp>
      <p:pic>
        <p:nvPicPr>
          <p:cNvPr id="6" name="Picture 5">
            <a:extLst>
              <a:ext uri="{FF2B5EF4-FFF2-40B4-BE49-F238E27FC236}">
                <a16:creationId xmlns:a16="http://schemas.microsoft.com/office/drawing/2014/main" id="{1C9AE6B3-AEE4-450A-6392-334F02FB5767}"/>
              </a:ext>
            </a:extLst>
          </p:cNvPr>
          <p:cNvPicPr>
            <a:picLocks noChangeAspect="1"/>
          </p:cNvPicPr>
          <p:nvPr/>
        </p:nvPicPr>
        <p:blipFill>
          <a:blip r:embed="rId2"/>
          <a:stretch>
            <a:fillRect/>
          </a:stretch>
        </p:blipFill>
        <p:spPr>
          <a:xfrm>
            <a:off x="998220" y="1066026"/>
            <a:ext cx="7147560" cy="3861408"/>
          </a:xfrm>
          <a:prstGeom prst="rect">
            <a:avLst/>
          </a:prstGeom>
        </p:spPr>
      </p:pic>
    </p:spTree>
    <p:extLst>
      <p:ext uri="{BB962C8B-B14F-4D97-AF65-F5344CB8AC3E}">
        <p14:creationId xmlns:p14="http://schemas.microsoft.com/office/powerpoint/2010/main" val="1432235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57"/>
          <p:cNvSpPr/>
          <p:nvPr/>
        </p:nvSpPr>
        <p:spPr>
          <a:xfrm>
            <a:off x="2201881" y="3062382"/>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5155655" y="3062382"/>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Average 10 Year Return</a:t>
            </a:r>
            <a:endParaRPr dirty="0"/>
          </a:p>
        </p:txBody>
      </p:sp>
      <p:sp>
        <p:nvSpPr>
          <p:cNvPr id="2278" name="Google Shape;2278;p57"/>
          <p:cNvSpPr txBox="1">
            <a:spLocks noGrp="1"/>
          </p:cNvSpPr>
          <p:nvPr>
            <p:ph type="subTitle" idx="1"/>
          </p:nvPr>
        </p:nvSpPr>
        <p:spPr>
          <a:xfrm>
            <a:off x="2160781" y="3123144"/>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500" dirty="0"/>
              <a:t>Golden Cross</a:t>
            </a:r>
            <a:endParaRPr sz="1500" dirty="0"/>
          </a:p>
        </p:txBody>
      </p:sp>
      <p:sp>
        <p:nvSpPr>
          <p:cNvPr id="2279" name="Google Shape;2279;p57"/>
          <p:cNvSpPr txBox="1">
            <a:spLocks noGrp="1"/>
          </p:cNvSpPr>
          <p:nvPr>
            <p:ph type="subTitle" idx="2"/>
          </p:nvPr>
        </p:nvSpPr>
        <p:spPr>
          <a:xfrm>
            <a:off x="1861831" y="3568986"/>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SMA With TDB908</a:t>
            </a:r>
          </a:p>
          <a:p>
            <a:pPr marL="0" lvl="0" indent="0" algn="ctr" rtl="0">
              <a:lnSpc>
                <a:spcPct val="100000"/>
              </a:lnSpc>
              <a:spcBef>
                <a:spcPts val="0"/>
              </a:spcBef>
              <a:spcAft>
                <a:spcPts val="0"/>
              </a:spcAft>
              <a:buNone/>
            </a:pPr>
            <a:r>
              <a:rPr lang="en" dirty="0"/>
              <a:t>Top 10 Holdings</a:t>
            </a:r>
            <a:br>
              <a:rPr lang="en" dirty="0"/>
            </a:br>
            <a:endParaRPr dirty="0"/>
          </a:p>
        </p:txBody>
      </p:sp>
      <p:sp>
        <p:nvSpPr>
          <p:cNvPr id="2282" name="Google Shape;2282;p57"/>
          <p:cNvSpPr txBox="1">
            <a:spLocks noGrp="1"/>
          </p:cNvSpPr>
          <p:nvPr>
            <p:ph type="subTitle" idx="5"/>
          </p:nvPr>
        </p:nvSpPr>
        <p:spPr>
          <a:xfrm>
            <a:off x="5114555" y="3123144"/>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TDB908</a:t>
            </a:r>
            <a:endParaRPr dirty="0"/>
          </a:p>
        </p:txBody>
      </p:sp>
      <p:sp>
        <p:nvSpPr>
          <p:cNvPr id="2283" name="Google Shape;2283;p57"/>
          <p:cNvSpPr txBox="1">
            <a:spLocks noGrp="1"/>
          </p:cNvSpPr>
          <p:nvPr>
            <p:ph type="subTitle" idx="6"/>
          </p:nvPr>
        </p:nvSpPr>
        <p:spPr>
          <a:xfrm>
            <a:off x="4815605" y="3444694"/>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TD Nasdaq Index Mutual Fund</a:t>
            </a:r>
            <a:endParaRPr dirty="0"/>
          </a:p>
        </p:txBody>
      </p:sp>
      <p:sp>
        <p:nvSpPr>
          <p:cNvPr id="2284" name="Google Shape;2284;p57"/>
          <p:cNvSpPr txBox="1">
            <a:spLocks noGrp="1"/>
          </p:cNvSpPr>
          <p:nvPr>
            <p:ph type="title" idx="7"/>
          </p:nvPr>
        </p:nvSpPr>
        <p:spPr>
          <a:xfrm>
            <a:off x="2160781" y="1573569"/>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tx1">
                    <a:lumMod val="90000"/>
                  </a:schemeClr>
                </a:solidFill>
              </a:rPr>
              <a:t>8.22</a:t>
            </a:r>
            <a:r>
              <a:rPr lang="en" sz="2500" dirty="0">
                <a:solidFill>
                  <a:schemeClr val="tx1">
                    <a:lumMod val="90000"/>
                  </a:schemeClr>
                </a:solidFill>
              </a:rPr>
              <a:t>X</a:t>
            </a:r>
            <a:endParaRPr sz="2500" dirty="0">
              <a:solidFill>
                <a:schemeClr val="tx1">
                  <a:lumMod val="90000"/>
                </a:schemeClr>
              </a:solidFill>
            </a:endParaRPr>
          </a:p>
        </p:txBody>
      </p:sp>
      <p:sp>
        <p:nvSpPr>
          <p:cNvPr id="2286" name="Google Shape;2286;p57"/>
          <p:cNvSpPr txBox="1">
            <a:spLocks noGrp="1"/>
          </p:cNvSpPr>
          <p:nvPr>
            <p:ph type="title" idx="9"/>
          </p:nvPr>
        </p:nvSpPr>
        <p:spPr>
          <a:xfrm>
            <a:off x="5114555" y="1573569"/>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500" dirty="0"/>
              <a:t>5.20</a:t>
            </a:r>
            <a:r>
              <a:rPr lang="en-US" sz="2500" dirty="0"/>
              <a:t>x</a:t>
            </a:r>
          </a:p>
        </p:txBody>
      </p:sp>
      <p:sp>
        <p:nvSpPr>
          <p:cNvPr id="2287" name="Google Shape;2287;p57"/>
          <p:cNvSpPr/>
          <p:nvPr/>
        </p:nvSpPr>
        <p:spPr>
          <a:xfrm rot="2700243">
            <a:off x="2993697" y="2503778"/>
            <a:ext cx="201098" cy="2010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rot="2700000">
            <a:off x="5947454" y="2503768"/>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029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F552BF1-09E8-A332-B8AE-EDE3070B2420}"/>
              </a:ext>
            </a:extLst>
          </p:cNvPr>
          <p:cNvSpPr>
            <a:spLocks noGrp="1"/>
          </p:cNvSpPr>
          <p:nvPr>
            <p:ph type="title"/>
          </p:nvPr>
        </p:nvSpPr>
        <p:spPr/>
        <p:txBody>
          <a:bodyPr/>
          <a:lstStyle/>
          <a:p>
            <a:pPr algn="ctr"/>
            <a:r>
              <a:rPr lang="en-CA" dirty="0"/>
              <a:t>All Comparisons (SMA)</a:t>
            </a:r>
          </a:p>
        </p:txBody>
      </p:sp>
      <p:pic>
        <p:nvPicPr>
          <p:cNvPr id="3" name="Picture 2">
            <a:extLst>
              <a:ext uri="{FF2B5EF4-FFF2-40B4-BE49-F238E27FC236}">
                <a16:creationId xmlns:a16="http://schemas.microsoft.com/office/drawing/2014/main" id="{E0E85566-913E-667D-C1B7-CA82F6737276}"/>
              </a:ext>
            </a:extLst>
          </p:cNvPr>
          <p:cNvPicPr>
            <a:picLocks noChangeAspect="1"/>
          </p:cNvPicPr>
          <p:nvPr/>
        </p:nvPicPr>
        <p:blipFill>
          <a:blip r:embed="rId2"/>
          <a:stretch>
            <a:fillRect/>
          </a:stretch>
        </p:blipFill>
        <p:spPr>
          <a:xfrm>
            <a:off x="2147887" y="1245488"/>
            <a:ext cx="4848225" cy="3095625"/>
          </a:xfrm>
          <a:prstGeom prst="rect">
            <a:avLst/>
          </a:prstGeom>
        </p:spPr>
      </p:pic>
    </p:spTree>
    <p:extLst>
      <p:ext uri="{BB962C8B-B14F-4D97-AF65-F5344CB8AC3E}">
        <p14:creationId xmlns:p14="http://schemas.microsoft.com/office/powerpoint/2010/main" val="1915176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F552BF1-09E8-A332-B8AE-EDE3070B2420}"/>
              </a:ext>
            </a:extLst>
          </p:cNvPr>
          <p:cNvSpPr>
            <a:spLocks noGrp="1"/>
          </p:cNvSpPr>
          <p:nvPr>
            <p:ph type="title"/>
          </p:nvPr>
        </p:nvSpPr>
        <p:spPr/>
        <p:txBody>
          <a:bodyPr/>
          <a:lstStyle/>
          <a:p>
            <a:pPr algn="ctr"/>
            <a:r>
              <a:rPr lang="en-CA" dirty="0"/>
              <a:t>All Comparisons (SMA)</a:t>
            </a:r>
          </a:p>
        </p:txBody>
      </p:sp>
      <p:pic>
        <p:nvPicPr>
          <p:cNvPr id="6" name="Picture 5">
            <a:extLst>
              <a:ext uri="{FF2B5EF4-FFF2-40B4-BE49-F238E27FC236}">
                <a16:creationId xmlns:a16="http://schemas.microsoft.com/office/drawing/2014/main" id="{3E6B7F63-DC05-4BAD-021F-4A964AFC1FC6}"/>
              </a:ext>
            </a:extLst>
          </p:cNvPr>
          <p:cNvPicPr>
            <a:picLocks noChangeAspect="1"/>
          </p:cNvPicPr>
          <p:nvPr/>
        </p:nvPicPr>
        <p:blipFill>
          <a:blip r:embed="rId2"/>
          <a:stretch>
            <a:fillRect/>
          </a:stretch>
        </p:blipFill>
        <p:spPr>
          <a:xfrm>
            <a:off x="997169" y="1172055"/>
            <a:ext cx="7022038" cy="3794876"/>
          </a:xfrm>
          <a:prstGeom prst="rect">
            <a:avLst/>
          </a:prstGeom>
        </p:spPr>
      </p:pic>
    </p:spTree>
    <p:extLst>
      <p:ext uri="{BB962C8B-B14F-4D97-AF65-F5344CB8AC3E}">
        <p14:creationId xmlns:p14="http://schemas.microsoft.com/office/powerpoint/2010/main" val="249679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5"/>
          <p:cNvSpPr/>
          <p:nvPr/>
        </p:nvSpPr>
        <p:spPr>
          <a:xfrm>
            <a:off x="2778760" y="674426"/>
            <a:ext cx="3586480" cy="703523"/>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351" name="Google Shape;351;p35"/>
          <p:cNvSpPr txBox="1">
            <a:spLocks noGrp="1"/>
          </p:cNvSpPr>
          <p:nvPr>
            <p:ph type="subTitle" idx="1"/>
          </p:nvPr>
        </p:nvSpPr>
        <p:spPr>
          <a:xfrm>
            <a:off x="1155750" y="1718439"/>
            <a:ext cx="6832500" cy="134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content does not include </a:t>
            </a:r>
          </a:p>
          <a:p>
            <a:pPr marL="0" lvl="0" indent="0" algn="ctr" rtl="0">
              <a:spcBef>
                <a:spcPts val="0"/>
              </a:spcBef>
              <a:spcAft>
                <a:spcPts val="0"/>
              </a:spcAft>
              <a:buNone/>
            </a:pPr>
            <a:r>
              <a:rPr lang="en-US" dirty="0"/>
              <a:t>financial advice, guidance or recommendations to take, or not to take, any trades, investments or decisions in relation to any matter.</a:t>
            </a:r>
          </a:p>
        </p:txBody>
      </p:sp>
      <p:sp>
        <p:nvSpPr>
          <p:cNvPr id="352" name="Google Shape;352;p35"/>
          <p:cNvSpPr txBox="1">
            <a:spLocks noGrp="1"/>
          </p:cNvSpPr>
          <p:nvPr>
            <p:ph type="subTitle" idx="2"/>
          </p:nvPr>
        </p:nvSpPr>
        <p:spPr>
          <a:xfrm>
            <a:off x="1155750" y="944769"/>
            <a:ext cx="6832500" cy="207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000" dirty="0"/>
              <a:t>disclaimer</a:t>
            </a:r>
            <a:r>
              <a:rPr lang="en" sz="3000" dirty="0"/>
              <a:t> !!!</a:t>
            </a:r>
            <a:endParaRPr sz="3000" dirty="0"/>
          </a:p>
        </p:txBody>
      </p:sp>
      <p:grpSp>
        <p:nvGrpSpPr>
          <p:cNvPr id="353" name="Google Shape;353;p35"/>
          <p:cNvGrpSpPr/>
          <p:nvPr/>
        </p:nvGrpSpPr>
        <p:grpSpPr>
          <a:xfrm>
            <a:off x="719996" y="540006"/>
            <a:ext cx="302887" cy="302887"/>
            <a:chOff x="150250" y="735900"/>
            <a:chExt cx="508200" cy="508200"/>
          </a:xfrm>
        </p:grpSpPr>
        <p:sp>
          <p:nvSpPr>
            <p:cNvPr id="354" name="Google Shape;354;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35"/>
          <p:cNvGrpSpPr/>
          <p:nvPr/>
        </p:nvGrpSpPr>
        <p:grpSpPr>
          <a:xfrm>
            <a:off x="619912" y="987101"/>
            <a:ext cx="503118" cy="503118"/>
            <a:chOff x="150250" y="735900"/>
            <a:chExt cx="508200" cy="508200"/>
          </a:xfrm>
        </p:grpSpPr>
        <p:sp>
          <p:nvSpPr>
            <p:cNvPr id="357" name="Google Shape;357;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5"/>
          <p:cNvGrpSpPr/>
          <p:nvPr/>
        </p:nvGrpSpPr>
        <p:grpSpPr>
          <a:xfrm>
            <a:off x="1155760" y="674426"/>
            <a:ext cx="262993" cy="262993"/>
            <a:chOff x="150250" y="735900"/>
            <a:chExt cx="508200" cy="508200"/>
          </a:xfrm>
        </p:grpSpPr>
        <p:sp>
          <p:nvSpPr>
            <p:cNvPr id="360" name="Google Shape;360;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5"/>
          <p:cNvGrpSpPr/>
          <p:nvPr/>
        </p:nvGrpSpPr>
        <p:grpSpPr>
          <a:xfrm>
            <a:off x="8121121" y="4300606"/>
            <a:ext cx="302887" cy="302887"/>
            <a:chOff x="150250" y="735900"/>
            <a:chExt cx="508200" cy="508200"/>
          </a:xfrm>
        </p:grpSpPr>
        <p:sp>
          <p:nvSpPr>
            <p:cNvPr id="363" name="Google Shape;363;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8021012" y="3675101"/>
            <a:ext cx="503118" cy="503118"/>
            <a:chOff x="150250" y="735900"/>
            <a:chExt cx="508200" cy="508200"/>
          </a:xfrm>
        </p:grpSpPr>
        <p:sp>
          <p:nvSpPr>
            <p:cNvPr id="366" name="Google Shape;366;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5"/>
          <p:cNvGrpSpPr/>
          <p:nvPr/>
        </p:nvGrpSpPr>
        <p:grpSpPr>
          <a:xfrm>
            <a:off x="7628135" y="4178226"/>
            <a:ext cx="262993" cy="262993"/>
            <a:chOff x="150250" y="735900"/>
            <a:chExt cx="508200" cy="508200"/>
          </a:xfrm>
        </p:grpSpPr>
        <p:sp>
          <p:nvSpPr>
            <p:cNvPr id="369" name="Google Shape;369;p35"/>
            <p:cNvSpPr/>
            <p:nvPr/>
          </p:nvSpPr>
          <p:spPr>
            <a:xfrm>
              <a:off x="350467" y="886350"/>
              <a:ext cx="107788" cy="207304"/>
            </a:xfrm>
            <a:custGeom>
              <a:avLst/>
              <a:gdLst/>
              <a:ahLst/>
              <a:cxnLst/>
              <a:rect l="l" t="t" r="r" b="b"/>
              <a:pathLst>
                <a:path w="2450" h="4712" extrusionOk="0">
                  <a:moveTo>
                    <a:pt x="1224" y="1"/>
                  </a:moveTo>
                  <a:cubicBezTo>
                    <a:pt x="1063" y="1"/>
                    <a:pt x="928" y="135"/>
                    <a:pt x="928" y="297"/>
                  </a:cubicBezTo>
                  <a:lnTo>
                    <a:pt x="928" y="418"/>
                  </a:lnTo>
                  <a:cubicBezTo>
                    <a:pt x="404" y="539"/>
                    <a:pt x="0" y="997"/>
                    <a:pt x="0" y="1521"/>
                  </a:cubicBezTo>
                  <a:cubicBezTo>
                    <a:pt x="0" y="2154"/>
                    <a:pt x="551" y="2666"/>
                    <a:pt x="1224" y="2666"/>
                  </a:cubicBezTo>
                  <a:cubicBezTo>
                    <a:pt x="1574" y="2666"/>
                    <a:pt x="1870" y="2908"/>
                    <a:pt x="1870" y="3217"/>
                  </a:cubicBezTo>
                  <a:cubicBezTo>
                    <a:pt x="1870" y="3527"/>
                    <a:pt x="1574" y="3770"/>
                    <a:pt x="1224" y="3770"/>
                  </a:cubicBezTo>
                  <a:cubicBezTo>
                    <a:pt x="874" y="3770"/>
                    <a:pt x="592" y="3527"/>
                    <a:pt x="592" y="3217"/>
                  </a:cubicBezTo>
                  <a:cubicBezTo>
                    <a:pt x="592" y="3056"/>
                    <a:pt x="458" y="2921"/>
                    <a:pt x="296" y="2921"/>
                  </a:cubicBezTo>
                  <a:cubicBezTo>
                    <a:pt x="135" y="2921"/>
                    <a:pt x="0" y="3056"/>
                    <a:pt x="0" y="3217"/>
                  </a:cubicBezTo>
                  <a:cubicBezTo>
                    <a:pt x="0" y="3756"/>
                    <a:pt x="404" y="4200"/>
                    <a:pt x="928" y="4321"/>
                  </a:cubicBezTo>
                  <a:lnTo>
                    <a:pt x="928" y="4416"/>
                  </a:lnTo>
                  <a:cubicBezTo>
                    <a:pt x="928" y="4577"/>
                    <a:pt x="1063" y="4712"/>
                    <a:pt x="1224" y="4712"/>
                  </a:cubicBezTo>
                  <a:cubicBezTo>
                    <a:pt x="1386" y="4712"/>
                    <a:pt x="1520" y="4577"/>
                    <a:pt x="1520" y="4416"/>
                  </a:cubicBezTo>
                  <a:lnTo>
                    <a:pt x="1520" y="4321"/>
                  </a:lnTo>
                  <a:cubicBezTo>
                    <a:pt x="2059" y="4200"/>
                    <a:pt x="2450" y="3756"/>
                    <a:pt x="2450" y="3217"/>
                  </a:cubicBezTo>
                  <a:cubicBezTo>
                    <a:pt x="2450" y="2585"/>
                    <a:pt x="1911" y="2074"/>
                    <a:pt x="1224" y="2074"/>
                  </a:cubicBezTo>
                  <a:cubicBezTo>
                    <a:pt x="874" y="2074"/>
                    <a:pt x="592" y="1831"/>
                    <a:pt x="592" y="1521"/>
                  </a:cubicBezTo>
                  <a:cubicBezTo>
                    <a:pt x="592" y="1225"/>
                    <a:pt x="874" y="970"/>
                    <a:pt x="1224" y="970"/>
                  </a:cubicBezTo>
                  <a:cubicBezTo>
                    <a:pt x="1574" y="970"/>
                    <a:pt x="1870" y="1225"/>
                    <a:pt x="1870" y="1521"/>
                  </a:cubicBezTo>
                  <a:cubicBezTo>
                    <a:pt x="1870" y="1683"/>
                    <a:pt x="1992" y="1817"/>
                    <a:pt x="2167" y="1817"/>
                  </a:cubicBezTo>
                  <a:cubicBezTo>
                    <a:pt x="2328" y="1817"/>
                    <a:pt x="2450" y="1683"/>
                    <a:pt x="2450" y="1521"/>
                  </a:cubicBezTo>
                  <a:cubicBezTo>
                    <a:pt x="2450" y="997"/>
                    <a:pt x="2059" y="539"/>
                    <a:pt x="1520" y="418"/>
                  </a:cubicBezTo>
                  <a:lnTo>
                    <a:pt x="1520" y="297"/>
                  </a:lnTo>
                  <a:cubicBezTo>
                    <a:pt x="1520" y="135"/>
                    <a:pt x="1386" y="1"/>
                    <a:pt x="1224"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150250" y="735900"/>
              <a:ext cx="508200" cy="508200"/>
            </a:xfrm>
            <a:prstGeom prst="ellipse">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5696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D61BB2-C0F7-CF48-1FD4-DD3A8D14034C}"/>
              </a:ext>
            </a:extLst>
          </p:cNvPr>
          <p:cNvSpPr>
            <a:spLocks noGrp="1"/>
          </p:cNvSpPr>
          <p:nvPr>
            <p:ph type="title"/>
          </p:nvPr>
        </p:nvSpPr>
        <p:spPr>
          <a:xfrm>
            <a:off x="782857" y="2820534"/>
            <a:ext cx="5040890" cy="560100"/>
          </a:xfrm>
        </p:spPr>
        <p:txBody>
          <a:bodyPr/>
          <a:lstStyle/>
          <a:p>
            <a:r>
              <a:rPr lang="en-CA" dirty="0"/>
              <a:t>Bollinger Bands</a:t>
            </a:r>
          </a:p>
        </p:txBody>
      </p:sp>
      <p:sp>
        <p:nvSpPr>
          <p:cNvPr id="6" name="Title 5">
            <a:extLst>
              <a:ext uri="{FF2B5EF4-FFF2-40B4-BE49-F238E27FC236}">
                <a16:creationId xmlns:a16="http://schemas.microsoft.com/office/drawing/2014/main" id="{17699FCB-1B66-D13B-B736-E8D57B4AA662}"/>
              </a:ext>
            </a:extLst>
          </p:cNvPr>
          <p:cNvSpPr>
            <a:spLocks noGrp="1"/>
          </p:cNvSpPr>
          <p:nvPr>
            <p:ph type="title" idx="2"/>
          </p:nvPr>
        </p:nvSpPr>
        <p:spPr/>
        <p:txBody>
          <a:bodyPr/>
          <a:lstStyle/>
          <a:p>
            <a:r>
              <a:rPr lang="en-CA" dirty="0"/>
              <a:t>5</a:t>
            </a:r>
          </a:p>
        </p:txBody>
      </p:sp>
      <p:sp>
        <p:nvSpPr>
          <p:cNvPr id="5" name="Subtitle 4">
            <a:extLst>
              <a:ext uri="{FF2B5EF4-FFF2-40B4-BE49-F238E27FC236}">
                <a16:creationId xmlns:a16="http://schemas.microsoft.com/office/drawing/2014/main" id="{FDA558EB-534B-1EAB-8256-FC951D836E78}"/>
              </a:ext>
            </a:extLst>
          </p:cNvPr>
          <p:cNvSpPr>
            <a:spLocks noGrp="1"/>
          </p:cNvSpPr>
          <p:nvPr>
            <p:ph type="subTitle" idx="1"/>
          </p:nvPr>
        </p:nvSpPr>
        <p:spPr>
          <a:xfrm>
            <a:off x="907150" y="3354287"/>
            <a:ext cx="3132600" cy="496800"/>
          </a:xfrm>
        </p:spPr>
        <p:txBody>
          <a:bodyPr/>
          <a:lstStyle/>
          <a:p>
            <a:pPr algn="ctr"/>
            <a:r>
              <a:rPr lang="en-CA" dirty="0"/>
              <a:t>Range-bound logic</a:t>
            </a:r>
          </a:p>
        </p:txBody>
      </p:sp>
      <p:grpSp>
        <p:nvGrpSpPr>
          <p:cNvPr id="7" name="Google Shape;3236;p64">
            <a:extLst>
              <a:ext uri="{FF2B5EF4-FFF2-40B4-BE49-F238E27FC236}">
                <a16:creationId xmlns:a16="http://schemas.microsoft.com/office/drawing/2014/main" id="{01FF4741-C689-6D1D-C576-3EDAA36B34D1}"/>
              </a:ext>
            </a:extLst>
          </p:cNvPr>
          <p:cNvGrpSpPr/>
          <p:nvPr/>
        </p:nvGrpSpPr>
        <p:grpSpPr>
          <a:xfrm>
            <a:off x="5367130" y="1711964"/>
            <a:ext cx="3690731" cy="3169844"/>
            <a:chOff x="238125" y="1897925"/>
            <a:chExt cx="3153875" cy="1994850"/>
          </a:xfrm>
        </p:grpSpPr>
        <p:sp>
          <p:nvSpPr>
            <p:cNvPr id="8" name="Google Shape;3237;p64">
              <a:extLst>
                <a:ext uri="{FF2B5EF4-FFF2-40B4-BE49-F238E27FC236}">
                  <a16:creationId xmlns:a16="http://schemas.microsoft.com/office/drawing/2014/main" id="{92A66E01-A880-54F0-0580-FACDD11600B5}"/>
                </a:ext>
              </a:extLst>
            </p:cNvPr>
            <p:cNvSpPr/>
            <p:nvPr/>
          </p:nvSpPr>
          <p:spPr>
            <a:xfrm>
              <a:off x="555600" y="2147525"/>
              <a:ext cx="2497975" cy="1206000"/>
            </a:xfrm>
            <a:custGeom>
              <a:avLst/>
              <a:gdLst/>
              <a:ahLst/>
              <a:cxnLst/>
              <a:rect l="l" t="t" r="r" b="b"/>
              <a:pathLst>
                <a:path w="99919" h="48240" extrusionOk="0">
                  <a:moveTo>
                    <a:pt x="1" y="0"/>
                  </a:moveTo>
                  <a:lnTo>
                    <a:pt x="1" y="47040"/>
                  </a:lnTo>
                  <a:cubicBezTo>
                    <a:pt x="1" y="47705"/>
                    <a:pt x="535" y="48239"/>
                    <a:pt x="1199" y="48239"/>
                  </a:cubicBezTo>
                  <a:lnTo>
                    <a:pt x="98719" y="48239"/>
                  </a:lnTo>
                  <a:cubicBezTo>
                    <a:pt x="99384" y="48239"/>
                    <a:pt x="99919" y="47705"/>
                    <a:pt x="99919" y="47040"/>
                  </a:cubicBezTo>
                  <a:lnTo>
                    <a:pt x="99919"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38;p64">
              <a:extLst>
                <a:ext uri="{FF2B5EF4-FFF2-40B4-BE49-F238E27FC236}">
                  <a16:creationId xmlns:a16="http://schemas.microsoft.com/office/drawing/2014/main" id="{FECCF5EA-2043-01EF-1DC6-50A37DFF3998}"/>
                </a:ext>
              </a:extLst>
            </p:cNvPr>
            <p:cNvSpPr/>
            <p:nvPr/>
          </p:nvSpPr>
          <p:spPr>
            <a:xfrm>
              <a:off x="555600" y="2030125"/>
              <a:ext cx="2497975" cy="117775"/>
            </a:xfrm>
            <a:custGeom>
              <a:avLst/>
              <a:gdLst/>
              <a:ahLst/>
              <a:cxnLst/>
              <a:rect l="l" t="t" r="r" b="b"/>
              <a:pathLst>
                <a:path w="99919" h="4711" extrusionOk="0">
                  <a:moveTo>
                    <a:pt x="3338" y="1"/>
                  </a:moveTo>
                  <a:cubicBezTo>
                    <a:pt x="1488" y="1"/>
                    <a:pt x="1" y="1489"/>
                    <a:pt x="1" y="3338"/>
                  </a:cubicBezTo>
                  <a:lnTo>
                    <a:pt x="1" y="4710"/>
                  </a:lnTo>
                  <a:lnTo>
                    <a:pt x="99919" y="4710"/>
                  </a:lnTo>
                  <a:lnTo>
                    <a:pt x="99919" y="3338"/>
                  </a:lnTo>
                  <a:cubicBezTo>
                    <a:pt x="99919" y="1489"/>
                    <a:pt x="98430" y="1"/>
                    <a:pt x="96581" y="1"/>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39;p64">
              <a:extLst>
                <a:ext uri="{FF2B5EF4-FFF2-40B4-BE49-F238E27FC236}">
                  <a16:creationId xmlns:a16="http://schemas.microsoft.com/office/drawing/2014/main" id="{94938FC3-E21E-8246-3E68-5FB0C39533F1}"/>
                </a:ext>
              </a:extLst>
            </p:cNvPr>
            <p:cNvSpPr/>
            <p:nvPr/>
          </p:nvSpPr>
          <p:spPr>
            <a:xfrm>
              <a:off x="691750" y="2070225"/>
              <a:ext cx="40850" cy="40825"/>
            </a:xfrm>
            <a:custGeom>
              <a:avLst/>
              <a:gdLst/>
              <a:ahLst/>
              <a:cxnLst/>
              <a:rect l="l" t="t" r="r" b="b"/>
              <a:pathLst>
                <a:path w="1634" h="1633" extrusionOk="0">
                  <a:moveTo>
                    <a:pt x="825" y="1"/>
                  </a:moveTo>
                  <a:cubicBezTo>
                    <a:pt x="363" y="1"/>
                    <a:pt x="1" y="376"/>
                    <a:pt x="1" y="824"/>
                  </a:cubicBezTo>
                  <a:cubicBezTo>
                    <a:pt x="1" y="1272"/>
                    <a:pt x="363" y="1633"/>
                    <a:pt x="825" y="1633"/>
                  </a:cubicBezTo>
                  <a:cubicBezTo>
                    <a:pt x="1272" y="1633"/>
                    <a:pt x="1634" y="1272"/>
                    <a:pt x="1634" y="824"/>
                  </a:cubicBezTo>
                  <a:cubicBezTo>
                    <a:pt x="1634" y="376"/>
                    <a:pt x="1272" y="1"/>
                    <a:pt x="825"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40;p64">
              <a:extLst>
                <a:ext uri="{FF2B5EF4-FFF2-40B4-BE49-F238E27FC236}">
                  <a16:creationId xmlns:a16="http://schemas.microsoft.com/office/drawing/2014/main" id="{396F671B-647E-1ADD-5AAF-FB181B73EA37}"/>
                </a:ext>
              </a:extLst>
            </p:cNvPr>
            <p:cNvSpPr/>
            <p:nvPr/>
          </p:nvSpPr>
          <p:spPr>
            <a:xfrm>
              <a:off x="782425" y="2070225"/>
              <a:ext cx="40825" cy="40825"/>
            </a:xfrm>
            <a:custGeom>
              <a:avLst/>
              <a:gdLst/>
              <a:ahLst/>
              <a:cxnLst/>
              <a:rect l="l" t="t" r="r" b="b"/>
              <a:pathLst>
                <a:path w="1633" h="1633" extrusionOk="0">
                  <a:moveTo>
                    <a:pt x="824" y="1"/>
                  </a:moveTo>
                  <a:cubicBezTo>
                    <a:pt x="361" y="1"/>
                    <a:pt x="1" y="376"/>
                    <a:pt x="1" y="824"/>
                  </a:cubicBezTo>
                  <a:cubicBezTo>
                    <a:pt x="1" y="1272"/>
                    <a:pt x="361" y="1633"/>
                    <a:pt x="824" y="1633"/>
                  </a:cubicBezTo>
                  <a:cubicBezTo>
                    <a:pt x="1272" y="1633"/>
                    <a:pt x="1633" y="1272"/>
                    <a:pt x="1633" y="824"/>
                  </a:cubicBezTo>
                  <a:cubicBezTo>
                    <a:pt x="1633" y="376"/>
                    <a:pt x="1272"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41;p64">
              <a:extLst>
                <a:ext uri="{FF2B5EF4-FFF2-40B4-BE49-F238E27FC236}">
                  <a16:creationId xmlns:a16="http://schemas.microsoft.com/office/drawing/2014/main" id="{C3E92C53-1AE0-7852-9A7D-B29481DF06AB}"/>
                </a:ext>
              </a:extLst>
            </p:cNvPr>
            <p:cNvSpPr/>
            <p:nvPr/>
          </p:nvSpPr>
          <p:spPr>
            <a:xfrm>
              <a:off x="873075" y="2070225"/>
              <a:ext cx="40850" cy="40825"/>
            </a:xfrm>
            <a:custGeom>
              <a:avLst/>
              <a:gdLst/>
              <a:ahLst/>
              <a:cxnLst/>
              <a:rect l="l" t="t" r="r" b="b"/>
              <a:pathLst>
                <a:path w="1634" h="1633" extrusionOk="0">
                  <a:moveTo>
                    <a:pt x="825" y="1"/>
                  </a:moveTo>
                  <a:cubicBezTo>
                    <a:pt x="362" y="1"/>
                    <a:pt x="0" y="376"/>
                    <a:pt x="0" y="824"/>
                  </a:cubicBezTo>
                  <a:cubicBezTo>
                    <a:pt x="0" y="1272"/>
                    <a:pt x="362" y="1633"/>
                    <a:pt x="825" y="1633"/>
                  </a:cubicBezTo>
                  <a:cubicBezTo>
                    <a:pt x="1272" y="1633"/>
                    <a:pt x="1634" y="1272"/>
                    <a:pt x="1634" y="824"/>
                  </a:cubicBezTo>
                  <a:cubicBezTo>
                    <a:pt x="1634" y="376"/>
                    <a:pt x="1272"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42;p64">
              <a:extLst>
                <a:ext uri="{FF2B5EF4-FFF2-40B4-BE49-F238E27FC236}">
                  <a16:creationId xmlns:a16="http://schemas.microsoft.com/office/drawing/2014/main" id="{E4BA6F18-BC1A-5380-7451-2ECA5B7B3A45}"/>
                </a:ext>
              </a:extLst>
            </p:cNvPr>
            <p:cNvSpPr/>
            <p:nvPr/>
          </p:nvSpPr>
          <p:spPr>
            <a:xfrm>
              <a:off x="1006375" y="2232675"/>
              <a:ext cx="1671575" cy="844175"/>
            </a:xfrm>
            <a:custGeom>
              <a:avLst/>
              <a:gdLst/>
              <a:ahLst/>
              <a:cxnLst/>
              <a:rect l="l" t="t" r="r" b="b"/>
              <a:pathLst>
                <a:path w="66863" h="33767" extrusionOk="0">
                  <a:moveTo>
                    <a:pt x="65621" y="1"/>
                  </a:moveTo>
                  <a:cubicBezTo>
                    <a:pt x="65592" y="1"/>
                    <a:pt x="65562" y="2"/>
                    <a:pt x="65533" y="4"/>
                  </a:cubicBezTo>
                  <a:lnTo>
                    <a:pt x="59075" y="553"/>
                  </a:lnTo>
                  <a:cubicBezTo>
                    <a:pt x="58627" y="596"/>
                    <a:pt x="58252" y="871"/>
                    <a:pt x="58078" y="1289"/>
                  </a:cubicBezTo>
                  <a:cubicBezTo>
                    <a:pt x="57905" y="1694"/>
                    <a:pt x="57992" y="2156"/>
                    <a:pt x="58266" y="2503"/>
                  </a:cubicBezTo>
                  <a:lnTo>
                    <a:pt x="59639" y="4107"/>
                  </a:lnTo>
                  <a:lnTo>
                    <a:pt x="49857" y="11417"/>
                  </a:lnTo>
                  <a:lnTo>
                    <a:pt x="46232" y="7444"/>
                  </a:lnTo>
                  <a:cubicBezTo>
                    <a:pt x="45958" y="7146"/>
                    <a:pt x="45576" y="6990"/>
                    <a:pt x="45189" y="6990"/>
                  </a:cubicBezTo>
                  <a:cubicBezTo>
                    <a:pt x="44899" y="6990"/>
                    <a:pt x="44606" y="7077"/>
                    <a:pt x="44353" y="7256"/>
                  </a:cubicBezTo>
                  <a:lnTo>
                    <a:pt x="23752" y="22238"/>
                  </a:lnTo>
                  <a:lnTo>
                    <a:pt x="18189" y="18323"/>
                  </a:lnTo>
                  <a:cubicBezTo>
                    <a:pt x="17953" y="18154"/>
                    <a:pt x="17672" y="18070"/>
                    <a:pt x="17390" y="18070"/>
                  </a:cubicBezTo>
                  <a:cubicBezTo>
                    <a:pt x="17069" y="18070"/>
                    <a:pt x="16746" y="18179"/>
                    <a:pt x="16484" y="18395"/>
                  </a:cubicBezTo>
                  <a:lnTo>
                    <a:pt x="694" y="31253"/>
                  </a:lnTo>
                  <a:cubicBezTo>
                    <a:pt x="87" y="31744"/>
                    <a:pt x="0" y="32640"/>
                    <a:pt x="491" y="33246"/>
                  </a:cubicBezTo>
                  <a:cubicBezTo>
                    <a:pt x="780" y="33579"/>
                    <a:pt x="1185" y="33766"/>
                    <a:pt x="1589" y="33766"/>
                  </a:cubicBezTo>
                  <a:cubicBezTo>
                    <a:pt x="1907" y="33766"/>
                    <a:pt x="2225" y="33666"/>
                    <a:pt x="2485" y="33449"/>
                  </a:cubicBezTo>
                  <a:lnTo>
                    <a:pt x="17437" y="21270"/>
                  </a:lnTo>
                  <a:lnTo>
                    <a:pt x="22942" y="25142"/>
                  </a:lnTo>
                  <a:cubicBezTo>
                    <a:pt x="23185" y="25314"/>
                    <a:pt x="23471" y="25400"/>
                    <a:pt x="23757" y="25400"/>
                  </a:cubicBezTo>
                  <a:cubicBezTo>
                    <a:pt x="24049" y="25400"/>
                    <a:pt x="24341" y="25310"/>
                    <a:pt x="24589" y="25127"/>
                  </a:cubicBezTo>
                  <a:lnTo>
                    <a:pt x="45003" y="10290"/>
                  </a:lnTo>
                  <a:lnTo>
                    <a:pt x="48644" y="14278"/>
                  </a:lnTo>
                  <a:cubicBezTo>
                    <a:pt x="48920" y="14579"/>
                    <a:pt x="49298" y="14733"/>
                    <a:pt x="49681" y="14733"/>
                  </a:cubicBezTo>
                  <a:cubicBezTo>
                    <a:pt x="49978" y="14733"/>
                    <a:pt x="50278" y="14640"/>
                    <a:pt x="50537" y="14451"/>
                  </a:cubicBezTo>
                  <a:lnTo>
                    <a:pt x="61473" y="6274"/>
                  </a:lnTo>
                  <a:lnTo>
                    <a:pt x="62975" y="8037"/>
                  </a:lnTo>
                  <a:cubicBezTo>
                    <a:pt x="63207" y="8311"/>
                    <a:pt x="63540" y="8455"/>
                    <a:pt x="63886" y="8455"/>
                  </a:cubicBezTo>
                  <a:cubicBezTo>
                    <a:pt x="63958" y="8455"/>
                    <a:pt x="64045" y="8441"/>
                    <a:pt x="64131" y="8426"/>
                  </a:cubicBezTo>
                  <a:cubicBezTo>
                    <a:pt x="64551" y="8339"/>
                    <a:pt x="64898" y="8022"/>
                    <a:pt x="65013" y="7603"/>
                  </a:cubicBezTo>
                  <a:lnTo>
                    <a:pt x="66761" y="1507"/>
                  </a:lnTo>
                  <a:cubicBezTo>
                    <a:pt x="66862" y="1145"/>
                    <a:pt x="66790" y="740"/>
                    <a:pt x="66545" y="437"/>
                  </a:cubicBezTo>
                  <a:cubicBezTo>
                    <a:pt x="66318" y="157"/>
                    <a:pt x="65969" y="1"/>
                    <a:pt x="65621"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43;p64">
              <a:extLst>
                <a:ext uri="{FF2B5EF4-FFF2-40B4-BE49-F238E27FC236}">
                  <a16:creationId xmlns:a16="http://schemas.microsoft.com/office/drawing/2014/main" id="{D301BC4F-3A7E-F4B1-3416-B6C21F53F328}"/>
                </a:ext>
              </a:extLst>
            </p:cNvPr>
            <p:cNvSpPr/>
            <p:nvPr/>
          </p:nvSpPr>
          <p:spPr>
            <a:xfrm>
              <a:off x="1292425" y="2963075"/>
              <a:ext cx="134375" cy="229000"/>
            </a:xfrm>
            <a:custGeom>
              <a:avLst/>
              <a:gdLst/>
              <a:ahLst/>
              <a:cxnLst/>
              <a:rect l="l" t="t" r="r" b="b"/>
              <a:pathLst>
                <a:path w="5375" h="9160" extrusionOk="0">
                  <a:moveTo>
                    <a:pt x="0" y="0"/>
                  </a:moveTo>
                  <a:lnTo>
                    <a:pt x="0" y="9160"/>
                  </a:lnTo>
                  <a:lnTo>
                    <a:pt x="5375" y="916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44;p64">
              <a:extLst>
                <a:ext uri="{FF2B5EF4-FFF2-40B4-BE49-F238E27FC236}">
                  <a16:creationId xmlns:a16="http://schemas.microsoft.com/office/drawing/2014/main" id="{69DBCF98-61DE-06FD-F640-E12BC665801D}"/>
                </a:ext>
              </a:extLst>
            </p:cNvPr>
            <p:cNvSpPr/>
            <p:nvPr/>
          </p:nvSpPr>
          <p:spPr>
            <a:xfrm>
              <a:off x="1489625" y="3027700"/>
              <a:ext cx="134400" cy="164375"/>
            </a:xfrm>
            <a:custGeom>
              <a:avLst/>
              <a:gdLst/>
              <a:ahLst/>
              <a:cxnLst/>
              <a:rect l="l" t="t" r="r" b="b"/>
              <a:pathLst>
                <a:path w="5376" h="6575" extrusionOk="0">
                  <a:moveTo>
                    <a:pt x="1" y="1"/>
                  </a:moveTo>
                  <a:lnTo>
                    <a:pt x="1" y="6575"/>
                  </a:lnTo>
                  <a:lnTo>
                    <a:pt x="5375" y="6575"/>
                  </a:lnTo>
                  <a:lnTo>
                    <a:pt x="5375"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45;p64">
              <a:extLst>
                <a:ext uri="{FF2B5EF4-FFF2-40B4-BE49-F238E27FC236}">
                  <a16:creationId xmlns:a16="http://schemas.microsoft.com/office/drawing/2014/main" id="{1048FE2F-C238-902E-B8C8-D542335B57FC}"/>
                </a:ext>
              </a:extLst>
            </p:cNvPr>
            <p:cNvSpPr/>
            <p:nvPr/>
          </p:nvSpPr>
          <p:spPr>
            <a:xfrm>
              <a:off x="1686825" y="2900950"/>
              <a:ext cx="134025" cy="291125"/>
            </a:xfrm>
            <a:custGeom>
              <a:avLst/>
              <a:gdLst/>
              <a:ahLst/>
              <a:cxnLst/>
              <a:rect l="l" t="t" r="r" b="b"/>
              <a:pathLst>
                <a:path w="5361" h="11645" extrusionOk="0">
                  <a:moveTo>
                    <a:pt x="1" y="0"/>
                  </a:moveTo>
                  <a:lnTo>
                    <a:pt x="1" y="11645"/>
                  </a:lnTo>
                  <a:lnTo>
                    <a:pt x="5360" y="11645"/>
                  </a:lnTo>
                  <a:lnTo>
                    <a:pt x="5360"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46;p64">
              <a:extLst>
                <a:ext uri="{FF2B5EF4-FFF2-40B4-BE49-F238E27FC236}">
                  <a16:creationId xmlns:a16="http://schemas.microsoft.com/office/drawing/2014/main" id="{79B5E3BD-0968-EEC3-EE95-3DE5327DEE75}"/>
                </a:ext>
              </a:extLst>
            </p:cNvPr>
            <p:cNvSpPr/>
            <p:nvPr/>
          </p:nvSpPr>
          <p:spPr>
            <a:xfrm>
              <a:off x="1883675" y="2851825"/>
              <a:ext cx="134375" cy="340250"/>
            </a:xfrm>
            <a:custGeom>
              <a:avLst/>
              <a:gdLst/>
              <a:ahLst/>
              <a:cxnLst/>
              <a:rect l="l" t="t" r="r" b="b"/>
              <a:pathLst>
                <a:path w="5375" h="13610" extrusionOk="0">
                  <a:moveTo>
                    <a:pt x="0" y="0"/>
                  </a:moveTo>
                  <a:lnTo>
                    <a:pt x="0" y="13610"/>
                  </a:lnTo>
                  <a:lnTo>
                    <a:pt x="5375" y="13610"/>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47;p64">
              <a:extLst>
                <a:ext uri="{FF2B5EF4-FFF2-40B4-BE49-F238E27FC236}">
                  <a16:creationId xmlns:a16="http://schemas.microsoft.com/office/drawing/2014/main" id="{B41E1D3D-21A3-FB27-59DA-ACBB0DEC4188}"/>
                </a:ext>
              </a:extLst>
            </p:cNvPr>
            <p:cNvSpPr/>
            <p:nvPr/>
          </p:nvSpPr>
          <p:spPr>
            <a:xfrm>
              <a:off x="2080875" y="2721800"/>
              <a:ext cx="134375" cy="470275"/>
            </a:xfrm>
            <a:custGeom>
              <a:avLst/>
              <a:gdLst/>
              <a:ahLst/>
              <a:cxnLst/>
              <a:rect l="l" t="t" r="r" b="b"/>
              <a:pathLst>
                <a:path w="5375" h="18811" extrusionOk="0">
                  <a:moveTo>
                    <a:pt x="0" y="0"/>
                  </a:moveTo>
                  <a:lnTo>
                    <a:pt x="0" y="18811"/>
                  </a:lnTo>
                  <a:lnTo>
                    <a:pt x="5375" y="18811"/>
                  </a:lnTo>
                  <a:lnTo>
                    <a:pt x="5375"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48;p64">
              <a:extLst>
                <a:ext uri="{FF2B5EF4-FFF2-40B4-BE49-F238E27FC236}">
                  <a16:creationId xmlns:a16="http://schemas.microsoft.com/office/drawing/2014/main" id="{EF826756-029A-2A3B-8A83-B47C1AB14B91}"/>
                </a:ext>
              </a:extLst>
            </p:cNvPr>
            <p:cNvSpPr/>
            <p:nvPr/>
          </p:nvSpPr>
          <p:spPr>
            <a:xfrm>
              <a:off x="2278075" y="2854350"/>
              <a:ext cx="134050" cy="337725"/>
            </a:xfrm>
            <a:custGeom>
              <a:avLst/>
              <a:gdLst/>
              <a:ahLst/>
              <a:cxnLst/>
              <a:rect l="l" t="t" r="r" b="b"/>
              <a:pathLst>
                <a:path w="5362" h="13509" extrusionOk="0">
                  <a:moveTo>
                    <a:pt x="1" y="0"/>
                  </a:moveTo>
                  <a:lnTo>
                    <a:pt x="1" y="13509"/>
                  </a:lnTo>
                  <a:lnTo>
                    <a:pt x="5361" y="13509"/>
                  </a:lnTo>
                  <a:lnTo>
                    <a:pt x="5361"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49;p64">
              <a:extLst>
                <a:ext uri="{FF2B5EF4-FFF2-40B4-BE49-F238E27FC236}">
                  <a16:creationId xmlns:a16="http://schemas.microsoft.com/office/drawing/2014/main" id="{CF90E2AD-29DA-A6A5-8575-744D6A593B30}"/>
                </a:ext>
              </a:extLst>
            </p:cNvPr>
            <p:cNvSpPr/>
            <p:nvPr/>
          </p:nvSpPr>
          <p:spPr>
            <a:xfrm>
              <a:off x="958700" y="2282225"/>
              <a:ext cx="1773425" cy="912375"/>
            </a:xfrm>
            <a:custGeom>
              <a:avLst/>
              <a:gdLst/>
              <a:ahLst/>
              <a:cxnLst/>
              <a:rect l="l" t="t" r="r" b="b"/>
              <a:pathLst>
                <a:path w="70937" h="36495" extrusionOk="0">
                  <a:moveTo>
                    <a:pt x="0" y="1"/>
                  </a:moveTo>
                  <a:lnTo>
                    <a:pt x="0" y="36494"/>
                  </a:lnTo>
                  <a:lnTo>
                    <a:pt x="70937" y="36494"/>
                  </a:lnTo>
                  <a:lnTo>
                    <a:pt x="70937" y="36220"/>
                  </a:lnTo>
                  <a:lnTo>
                    <a:pt x="260" y="36220"/>
                  </a:lnTo>
                  <a:lnTo>
                    <a:pt x="260"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50;p64">
              <a:extLst>
                <a:ext uri="{FF2B5EF4-FFF2-40B4-BE49-F238E27FC236}">
                  <a16:creationId xmlns:a16="http://schemas.microsoft.com/office/drawing/2014/main" id="{2D409DE9-5A2B-1192-3E38-B8BDA07E4AFE}"/>
                </a:ext>
              </a:extLst>
            </p:cNvPr>
            <p:cNvSpPr/>
            <p:nvPr/>
          </p:nvSpPr>
          <p:spPr>
            <a:xfrm>
              <a:off x="3203800" y="2164850"/>
              <a:ext cx="188200" cy="188575"/>
            </a:xfrm>
            <a:custGeom>
              <a:avLst/>
              <a:gdLst/>
              <a:ahLst/>
              <a:cxnLst/>
              <a:rect l="l" t="t" r="r" b="b"/>
              <a:pathLst>
                <a:path w="7528" h="7543" extrusionOk="0">
                  <a:moveTo>
                    <a:pt x="3757" y="290"/>
                  </a:moveTo>
                  <a:cubicBezTo>
                    <a:pt x="5693" y="290"/>
                    <a:pt x="7253" y="1850"/>
                    <a:pt x="7253" y="3771"/>
                  </a:cubicBezTo>
                  <a:cubicBezTo>
                    <a:pt x="7253" y="5693"/>
                    <a:pt x="5693" y="7267"/>
                    <a:pt x="3757" y="7267"/>
                  </a:cubicBezTo>
                  <a:cubicBezTo>
                    <a:pt x="1835" y="7267"/>
                    <a:pt x="275" y="5693"/>
                    <a:pt x="275" y="3771"/>
                  </a:cubicBezTo>
                  <a:cubicBezTo>
                    <a:pt x="275" y="1850"/>
                    <a:pt x="1835" y="290"/>
                    <a:pt x="3757" y="290"/>
                  </a:cubicBezTo>
                  <a:close/>
                  <a:moveTo>
                    <a:pt x="3757" y="1"/>
                  </a:moveTo>
                  <a:cubicBezTo>
                    <a:pt x="1690" y="1"/>
                    <a:pt x="1" y="1691"/>
                    <a:pt x="1" y="3771"/>
                  </a:cubicBezTo>
                  <a:cubicBezTo>
                    <a:pt x="1" y="5851"/>
                    <a:pt x="1690" y="7542"/>
                    <a:pt x="3757" y="7542"/>
                  </a:cubicBezTo>
                  <a:cubicBezTo>
                    <a:pt x="5837" y="7542"/>
                    <a:pt x="7527" y="5851"/>
                    <a:pt x="7527" y="3771"/>
                  </a:cubicBezTo>
                  <a:cubicBezTo>
                    <a:pt x="7527" y="1691"/>
                    <a:pt x="5837" y="1"/>
                    <a:pt x="375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51;p64">
              <a:extLst>
                <a:ext uri="{FF2B5EF4-FFF2-40B4-BE49-F238E27FC236}">
                  <a16:creationId xmlns:a16="http://schemas.microsoft.com/office/drawing/2014/main" id="{DF838426-0BAC-3E2C-9CD2-80D99B5715DF}"/>
                </a:ext>
              </a:extLst>
            </p:cNvPr>
            <p:cNvSpPr/>
            <p:nvPr/>
          </p:nvSpPr>
          <p:spPr>
            <a:xfrm>
              <a:off x="3255450" y="2225975"/>
              <a:ext cx="80200" cy="64600"/>
            </a:xfrm>
            <a:custGeom>
              <a:avLst/>
              <a:gdLst/>
              <a:ahLst/>
              <a:cxnLst/>
              <a:rect l="l" t="t" r="r" b="b"/>
              <a:pathLst>
                <a:path w="3208" h="2584" extrusionOk="0">
                  <a:moveTo>
                    <a:pt x="3047" y="1"/>
                  </a:moveTo>
                  <a:cubicBezTo>
                    <a:pt x="3001" y="1"/>
                    <a:pt x="2959" y="20"/>
                    <a:pt x="2934" y="55"/>
                  </a:cubicBezTo>
                  <a:lnTo>
                    <a:pt x="1387" y="2251"/>
                  </a:lnTo>
                  <a:lnTo>
                    <a:pt x="246" y="1399"/>
                  </a:lnTo>
                  <a:cubicBezTo>
                    <a:pt x="224" y="1382"/>
                    <a:pt x="196" y="1373"/>
                    <a:pt x="168" y="1373"/>
                  </a:cubicBezTo>
                  <a:cubicBezTo>
                    <a:pt x="125" y="1373"/>
                    <a:pt x="79" y="1393"/>
                    <a:pt x="44" y="1428"/>
                  </a:cubicBezTo>
                  <a:cubicBezTo>
                    <a:pt x="0" y="1499"/>
                    <a:pt x="15" y="1586"/>
                    <a:pt x="73" y="1630"/>
                  </a:cubicBezTo>
                  <a:lnTo>
                    <a:pt x="1344" y="2555"/>
                  </a:lnTo>
                  <a:cubicBezTo>
                    <a:pt x="1373" y="2569"/>
                    <a:pt x="1402" y="2584"/>
                    <a:pt x="1431" y="2584"/>
                  </a:cubicBezTo>
                  <a:lnTo>
                    <a:pt x="1445" y="2584"/>
                  </a:lnTo>
                  <a:cubicBezTo>
                    <a:pt x="1489" y="2569"/>
                    <a:pt x="1518" y="2555"/>
                    <a:pt x="1532" y="2526"/>
                  </a:cubicBezTo>
                  <a:lnTo>
                    <a:pt x="3165" y="228"/>
                  </a:lnTo>
                  <a:cubicBezTo>
                    <a:pt x="3207" y="156"/>
                    <a:pt x="3194" y="70"/>
                    <a:pt x="3136" y="26"/>
                  </a:cubicBezTo>
                  <a:cubicBezTo>
                    <a:pt x="3107" y="9"/>
                    <a:pt x="3076" y="1"/>
                    <a:pt x="304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52;p64">
              <a:extLst>
                <a:ext uri="{FF2B5EF4-FFF2-40B4-BE49-F238E27FC236}">
                  <a16:creationId xmlns:a16="http://schemas.microsoft.com/office/drawing/2014/main" id="{A0DC6962-8C5A-44DF-93CB-6C72A0E7BB2C}"/>
                </a:ext>
              </a:extLst>
            </p:cNvPr>
            <p:cNvSpPr/>
            <p:nvPr/>
          </p:nvSpPr>
          <p:spPr>
            <a:xfrm>
              <a:off x="238125" y="3338700"/>
              <a:ext cx="188200" cy="188175"/>
            </a:xfrm>
            <a:custGeom>
              <a:avLst/>
              <a:gdLst/>
              <a:ahLst/>
              <a:cxnLst/>
              <a:rect l="l" t="t" r="r" b="b"/>
              <a:pathLst>
                <a:path w="7528" h="7527" extrusionOk="0">
                  <a:moveTo>
                    <a:pt x="3771" y="274"/>
                  </a:moveTo>
                  <a:cubicBezTo>
                    <a:pt x="5692" y="274"/>
                    <a:pt x="7253" y="1834"/>
                    <a:pt x="7253" y="3757"/>
                  </a:cubicBezTo>
                  <a:cubicBezTo>
                    <a:pt x="7253" y="5692"/>
                    <a:pt x="5692" y="7253"/>
                    <a:pt x="3771" y="7253"/>
                  </a:cubicBezTo>
                  <a:cubicBezTo>
                    <a:pt x="1849" y="7253"/>
                    <a:pt x="275" y="5692"/>
                    <a:pt x="275" y="3757"/>
                  </a:cubicBezTo>
                  <a:cubicBezTo>
                    <a:pt x="275" y="1834"/>
                    <a:pt x="1849" y="274"/>
                    <a:pt x="3771" y="274"/>
                  </a:cubicBezTo>
                  <a:close/>
                  <a:moveTo>
                    <a:pt x="3771" y="0"/>
                  </a:moveTo>
                  <a:cubicBezTo>
                    <a:pt x="1691" y="0"/>
                    <a:pt x="0" y="1690"/>
                    <a:pt x="0" y="3757"/>
                  </a:cubicBezTo>
                  <a:cubicBezTo>
                    <a:pt x="0" y="5837"/>
                    <a:pt x="1691" y="7527"/>
                    <a:pt x="3771" y="7527"/>
                  </a:cubicBezTo>
                  <a:cubicBezTo>
                    <a:pt x="5837" y="7527"/>
                    <a:pt x="7528" y="5837"/>
                    <a:pt x="7528" y="3757"/>
                  </a:cubicBezTo>
                  <a:cubicBezTo>
                    <a:pt x="7528" y="1690"/>
                    <a:pt x="5837" y="0"/>
                    <a:pt x="377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53;p64">
              <a:extLst>
                <a:ext uri="{FF2B5EF4-FFF2-40B4-BE49-F238E27FC236}">
                  <a16:creationId xmlns:a16="http://schemas.microsoft.com/office/drawing/2014/main" id="{428A9178-3DBA-6CF9-33DB-E75CAA77A4B9}"/>
                </a:ext>
              </a:extLst>
            </p:cNvPr>
            <p:cNvSpPr/>
            <p:nvPr/>
          </p:nvSpPr>
          <p:spPr>
            <a:xfrm>
              <a:off x="302775" y="3400450"/>
              <a:ext cx="58875" cy="58525"/>
            </a:xfrm>
            <a:custGeom>
              <a:avLst/>
              <a:gdLst/>
              <a:ahLst/>
              <a:cxnLst/>
              <a:rect l="l" t="t" r="r" b="b"/>
              <a:pathLst>
                <a:path w="2355" h="2341" extrusionOk="0">
                  <a:moveTo>
                    <a:pt x="158" y="1"/>
                  </a:moveTo>
                  <a:cubicBezTo>
                    <a:pt x="123" y="1"/>
                    <a:pt x="87" y="15"/>
                    <a:pt x="58" y="44"/>
                  </a:cubicBezTo>
                  <a:cubicBezTo>
                    <a:pt x="1" y="102"/>
                    <a:pt x="1" y="189"/>
                    <a:pt x="58" y="246"/>
                  </a:cubicBezTo>
                  <a:lnTo>
                    <a:pt x="2110" y="2298"/>
                  </a:lnTo>
                  <a:cubicBezTo>
                    <a:pt x="2139" y="2327"/>
                    <a:pt x="2168" y="2341"/>
                    <a:pt x="2211" y="2341"/>
                  </a:cubicBezTo>
                  <a:cubicBezTo>
                    <a:pt x="2239" y="2341"/>
                    <a:pt x="2283" y="2327"/>
                    <a:pt x="2312" y="2298"/>
                  </a:cubicBezTo>
                  <a:cubicBezTo>
                    <a:pt x="2355" y="2240"/>
                    <a:pt x="2355" y="2153"/>
                    <a:pt x="2312" y="2096"/>
                  </a:cubicBezTo>
                  <a:lnTo>
                    <a:pt x="246" y="44"/>
                  </a:lnTo>
                  <a:cubicBezTo>
                    <a:pt x="224" y="15"/>
                    <a:pt x="192" y="1"/>
                    <a:pt x="15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54;p64">
              <a:extLst>
                <a:ext uri="{FF2B5EF4-FFF2-40B4-BE49-F238E27FC236}">
                  <a16:creationId xmlns:a16="http://schemas.microsoft.com/office/drawing/2014/main" id="{8C18239A-E076-3D86-171F-89B67294056C}"/>
                </a:ext>
              </a:extLst>
            </p:cNvPr>
            <p:cNvSpPr/>
            <p:nvPr/>
          </p:nvSpPr>
          <p:spPr>
            <a:xfrm>
              <a:off x="302775" y="3400450"/>
              <a:ext cx="58875" cy="58525"/>
            </a:xfrm>
            <a:custGeom>
              <a:avLst/>
              <a:gdLst/>
              <a:ahLst/>
              <a:cxnLst/>
              <a:rect l="l" t="t" r="r" b="b"/>
              <a:pathLst>
                <a:path w="2355" h="2341" extrusionOk="0">
                  <a:moveTo>
                    <a:pt x="2211" y="1"/>
                  </a:moveTo>
                  <a:cubicBezTo>
                    <a:pt x="2175" y="1"/>
                    <a:pt x="2139" y="15"/>
                    <a:pt x="2110" y="44"/>
                  </a:cubicBezTo>
                  <a:lnTo>
                    <a:pt x="58" y="2096"/>
                  </a:lnTo>
                  <a:cubicBezTo>
                    <a:pt x="1" y="2153"/>
                    <a:pt x="1" y="2240"/>
                    <a:pt x="58" y="2298"/>
                  </a:cubicBezTo>
                  <a:cubicBezTo>
                    <a:pt x="87" y="2327"/>
                    <a:pt x="116" y="2341"/>
                    <a:pt x="159" y="2341"/>
                  </a:cubicBezTo>
                  <a:cubicBezTo>
                    <a:pt x="188" y="2341"/>
                    <a:pt x="232" y="2327"/>
                    <a:pt x="246" y="2298"/>
                  </a:cubicBezTo>
                  <a:lnTo>
                    <a:pt x="2312" y="246"/>
                  </a:lnTo>
                  <a:cubicBezTo>
                    <a:pt x="2355" y="189"/>
                    <a:pt x="2355" y="102"/>
                    <a:pt x="2312" y="44"/>
                  </a:cubicBezTo>
                  <a:cubicBezTo>
                    <a:pt x="2283" y="15"/>
                    <a:pt x="2247" y="1"/>
                    <a:pt x="221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55;p64">
              <a:extLst>
                <a:ext uri="{FF2B5EF4-FFF2-40B4-BE49-F238E27FC236}">
                  <a16:creationId xmlns:a16="http://schemas.microsoft.com/office/drawing/2014/main" id="{466A3477-53C8-EEF7-EE25-79B0BE07AFA0}"/>
                </a:ext>
              </a:extLst>
            </p:cNvPr>
            <p:cNvSpPr/>
            <p:nvPr/>
          </p:nvSpPr>
          <p:spPr>
            <a:xfrm>
              <a:off x="3203800" y="3092000"/>
              <a:ext cx="75500" cy="75525"/>
            </a:xfrm>
            <a:custGeom>
              <a:avLst/>
              <a:gdLst/>
              <a:ahLst/>
              <a:cxnLst/>
              <a:rect l="l" t="t" r="r" b="b"/>
              <a:pathLst>
                <a:path w="3020" h="3021" extrusionOk="0">
                  <a:moveTo>
                    <a:pt x="2746" y="275"/>
                  </a:moveTo>
                  <a:lnTo>
                    <a:pt x="2746" y="2745"/>
                  </a:lnTo>
                  <a:lnTo>
                    <a:pt x="275" y="2745"/>
                  </a:lnTo>
                  <a:lnTo>
                    <a:pt x="275" y="275"/>
                  </a:lnTo>
                  <a:close/>
                  <a:moveTo>
                    <a:pt x="130" y="0"/>
                  </a:moveTo>
                  <a:cubicBezTo>
                    <a:pt x="59" y="0"/>
                    <a:pt x="1" y="58"/>
                    <a:pt x="1" y="131"/>
                  </a:cubicBezTo>
                  <a:lnTo>
                    <a:pt x="1" y="2876"/>
                  </a:lnTo>
                  <a:cubicBezTo>
                    <a:pt x="1" y="2963"/>
                    <a:pt x="59" y="3020"/>
                    <a:pt x="130" y="3020"/>
                  </a:cubicBezTo>
                  <a:lnTo>
                    <a:pt x="2875" y="3020"/>
                  </a:lnTo>
                  <a:cubicBezTo>
                    <a:pt x="2948" y="3020"/>
                    <a:pt x="3020" y="2963"/>
                    <a:pt x="3020" y="2876"/>
                  </a:cubicBezTo>
                  <a:lnTo>
                    <a:pt x="3020" y="131"/>
                  </a:lnTo>
                  <a:cubicBezTo>
                    <a:pt x="3020" y="58"/>
                    <a:pt x="2948"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56;p64">
              <a:extLst>
                <a:ext uri="{FF2B5EF4-FFF2-40B4-BE49-F238E27FC236}">
                  <a16:creationId xmlns:a16="http://schemas.microsoft.com/office/drawing/2014/main" id="{44AD3B9F-4A2E-FD3E-A2ED-3C8543FAB3B7}"/>
                </a:ext>
              </a:extLst>
            </p:cNvPr>
            <p:cNvSpPr/>
            <p:nvPr/>
          </p:nvSpPr>
          <p:spPr>
            <a:xfrm>
              <a:off x="1697675" y="3544200"/>
              <a:ext cx="75500" cy="75525"/>
            </a:xfrm>
            <a:custGeom>
              <a:avLst/>
              <a:gdLst/>
              <a:ahLst/>
              <a:cxnLst/>
              <a:rect l="l" t="t" r="r" b="b"/>
              <a:pathLst>
                <a:path w="3020" h="3021" extrusionOk="0">
                  <a:moveTo>
                    <a:pt x="2745" y="289"/>
                  </a:moveTo>
                  <a:lnTo>
                    <a:pt x="2745" y="2745"/>
                  </a:lnTo>
                  <a:lnTo>
                    <a:pt x="274" y="2745"/>
                  </a:lnTo>
                  <a:lnTo>
                    <a:pt x="274" y="289"/>
                  </a:lnTo>
                  <a:close/>
                  <a:moveTo>
                    <a:pt x="130" y="0"/>
                  </a:moveTo>
                  <a:cubicBezTo>
                    <a:pt x="58" y="0"/>
                    <a:pt x="0" y="73"/>
                    <a:pt x="0" y="145"/>
                  </a:cubicBezTo>
                  <a:lnTo>
                    <a:pt x="0" y="2890"/>
                  </a:lnTo>
                  <a:cubicBezTo>
                    <a:pt x="0" y="2962"/>
                    <a:pt x="58" y="3020"/>
                    <a:pt x="130" y="3020"/>
                  </a:cubicBezTo>
                  <a:lnTo>
                    <a:pt x="2875" y="3020"/>
                  </a:lnTo>
                  <a:cubicBezTo>
                    <a:pt x="2961" y="3020"/>
                    <a:pt x="3019" y="2962"/>
                    <a:pt x="3019" y="2890"/>
                  </a:cubicBezTo>
                  <a:lnTo>
                    <a:pt x="3019" y="145"/>
                  </a:lnTo>
                  <a:cubicBezTo>
                    <a:pt x="3019" y="73"/>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57;p64">
              <a:extLst>
                <a:ext uri="{FF2B5EF4-FFF2-40B4-BE49-F238E27FC236}">
                  <a16:creationId xmlns:a16="http://schemas.microsoft.com/office/drawing/2014/main" id="{0B732221-2DFA-F75B-3E90-259F874E64DC}"/>
                </a:ext>
              </a:extLst>
            </p:cNvPr>
            <p:cNvSpPr/>
            <p:nvPr/>
          </p:nvSpPr>
          <p:spPr>
            <a:xfrm>
              <a:off x="2735325" y="2462825"/>
              <a:ext cx="75875" cy="75525"/>
            </a:xfrm>
            <a:custGeom>
              <a:avLst/>
              <a:gdLst/>
              <a:ahLst/>
              <a:cxnLst/>
              <a:rect l="l" t="t" r="r" b="b"/>
              <a:pathLst>
                <a:path w="3035" h="3021" extrusionOk="0">
                  <a:moveTo>
                    <a:pt x="1518" y="275"/>
                  </a:moveTo>
                  <a:cubicBezTo>
                    <a:pt x="2197" y="275"/>
                    <a:pt x="2746" y="838"/>
                    <a:pt x="2746" y="1518"/>
                  </a:cubicBezTo>
                  <a:cubicBezTo>
                    <a:pt x="2746" y="2196"/>
                    <a:pt x="2197" y="2745"/>
                    <a:pt x="1518" y="2745"/>
                  </a:cubicBezTo>
                  <a:cubicBezTo>
                    <a:pt x="839" y="2745"/>
                    <a:pt x="290" y="2196"/>
                    <a:pt x="290" y="1518"/>
                  </a:cubicBezTo>
                  <a:cubicBezTo>
                    <a:pt x="290" y="838"/>
                    <a:pt x="839" y="275"/>
                    <a:pt x="1518" y="275"/>
                  </a:cubicBezTo>
                  <a:close/>
                  <a:moveTo>
                    <a:pt x="1518" y="0"/>
                  </a:moveTo>
                  <a:cubicBezTo>
                    <a:pt x="681" y="0"/>
                    <a:pt x="1" y="680"/>
                    <a:pt x="1" y="1518"/>
                  </a:cubicBezTo>
                  <a:cubicBezTo>
                    <a:pt x="1" y="2341"/>
                    <a:pt x="681" y="3020"/>
                    <a:pt x="1518" y="3020"/>
                  </a:cubicBezTo>
                  <a:cubicBezTo>
                    <a:pt x="2356" y="3020"/>
                    <a:pt x="3035" y="2341"/>
                    <a:pt x="3035" y="1518"/>
                  </a:cubicBezTo>
                  <a:cubicBezTo>
                    <a:pt x="3035" y="680"/>
                    <a:pt x="2356" y="0"/>
                    <a:pt x="151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58;p64">
              <a:extLst>
                <a:ext uri="{FF2B5EF4-FFF2-40B4-BE49-F238E27FC236}">
                  <a16:creationId xmlns:a16="http://schemas.microsoft.com/office/drawing/2014/main" id="{88B193A2-5B90-0310-6323-709EB700F7BA}"/>
                </a:ext>
              </a:extLst>
            </p:cNvPr>
            <p:cNvSpPr/>
            <p:nvPr/>
          </p:nvSpPr>
          <p:spPr>
            <a:xfrm>
              <a:off x="264500" y="2751050"/>
              <a:ext cx="75500" cy="75525"/>
            </a:xfrm>
            <a:custGeom>
              <a:avLst/>
              <a:gdLst/>
              <a:ahLst/>
              <a:cxnLst/>
              <a:rect l="l" t="t" r="r" b="b"/>
              <a:pathLst>
                <a:path w="3020" h="3021" extrusionOk="0">
                  <a:moveTo>
                    <a:pt x="2745" y="275"/>
                  </a:moveTo>
                  <a:lnTo>
                    <a:pt x="2745" y="2745"/>
                  </a:lnTo>
                  <a:lnTo>
                    <a:pt x="274" y="2745"/>
                  </a:lnTo>
                  <a:lnTo>
                    <a:pt x="274" y="275"/>
                  </a:lnTo>
                  <a:close/>
                  <a:moveTo>
                    <a:pt x="130" y="0"/>
                  </a:moveTo>
                  <a:cubicBezTo>
                    <a:pt x="58" y="0"/>
                    <a:pt x="0" y="58"/>
                    <a:pt x="0" y="145"/>
                  </a:cubicBezTo>
                  <a:lnTo>
                    <a:pt x="0" y="2890"/>
                  </a:lnTo>
                  <a:cubicBezTo>
                    <a:pt x="0" y="2962"/>
                    <a:pt x="58" y="3020"/>
                    <a:pt x="130" y="3020"/>
                  </a:cubicBezTo>
                  <a:lnTo>
                    <a:pt x="2875" y="3020"/>
                  </a:lnTo>
                  <a:cubicBezTo>
                    <a:pt x="2961" y="3020"/>
                    <a:pt x="3019" y="2962"/>
                    <a:pt x="3019" y="2890"/>
                  </a:cubicBezTo>
                  <a:lnTo>
                    <a:pt x="3019" y="145"/>
                  </a:lnTo>
                  <a:cubicBezTo>
                    <a:pt x="3019" y="58"/>
                    <a:pt x="2961" y="0"/>
                    <a:pt x="287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59;p64">
              <a:extLst>
                <a:ext uri="{FF2B5EF4-FFF2-40B4-BE49-F238E27FC236}">
                  <a16:creationId xmlns:a16="http://schemas.microsoft.com/office/drawing/2014/main" id="{D4AC507E-A5DD-1FA2-47D6-8BBE628F44D2}"/>
                </a:ext>
              </a:extLst>
            </p:cNvPr>
            <p:cNvSpPr/>
            <p:nvPr/>
          </p:nvSpPr>
          <p:spPr>
            <a:xfrm>
              <a:off x="1150850" y="2301375"/>
              <a:ext cx="41525" cy="41550"/>
            </a:xfrm>
            <a:custGeom>
              <a:avLst/>
              <a:gdLst/>
              <a:ahLst/>
              <a:cxnLst/>
              <a:rect l="l" t="t" r="r" b="b"/>
              <a:pathLst>
                <a:path w="1661" h="1662" extrusionOk="0">
                  <a:moveTo>
                    <a:pt x="838" y="1"/>
                  </a:moveTo>
                  <a:cubicBezTo>
                    <a:pt x="376" y="1"/>
                    <a:pt x="0" y="377"/>
                    <a:pt x="0" y="824"/>
                  </a:cubicBezTo>
                  <a:cubicBezTo>
                    <a:pt x="0" y="1286"/>
                    <a:pt x="376" y="1662"/>
                    <a:pt x="838" y="1662"/>
                  </a:cubicBezTo>
                  <a:cubicBezTo>
                    <a:pt x="1285" y="1662"/>
                    <a:pt x="1661" y="1286"/>
                    <a:pt x="1661" y="824"/>
                  </a:cubicBezTo>
                  <a:cubicBezTo>
                    <a:pt x="1661" y="377"/>
                    <a:pt x="1285" y="1"/>
                    <a:pt x="83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60;p64">
              <a:extLst>
                <a:ext uri="{FF2B5EF4-FFF2-40B4-BE49-F238E27FC236}">
                  <a16:creationId xmlns:a16="http://schemas.microsoft.com/office/drawing/2014/main" id="{6211E462-BB88-9993-CFC7-255F90787617}"/>
                </a:ext>
              </a:extLst>
            </p:cNvPr>
            <p:cNvSpPr/>
            <p:nvPr/>
          </p:nvSpPr>
          <p:spPr>
            <a:xfrm>
              <a:off x="1211150" y="2301375"/>
              <a:ext cx="41200" cy="41550"/>
            </a:xfrm>
            <a:custGeom>
              <a:avLst/>
              <a:gdLst/>
              <a:ahLst/>
              <a:cxnLst/>
              <a:rect l="l" t="t" r="r" b="b"/>
              <a:pathLst>
                <a:path w="1648" h="1662" extrusionOk="0">
                  <a:moveTo>
                    <a:pt x="824" y="1"/>
                  </a:moveTo>
                  <a:cubicBezTo>
                    <a:pt x="362" y="1"/>
                    <a:pt x="0" y="377"/>
                    <a:pt x="0" y="824"/>
                  </a:cubicBezTo>
                  <a:cubicBezTo>
                    <a:pt x="0" y="1286"/>
                    <a:pt x="362" y="1662"/>
                    <a:pt x="824" y="1662"/>
                  </a:cubicBezTo>
                  <a:cubicBezTo>
                    <a:pt x="1287" y="1662"/>
                    <a:pt x="1647" y="1286"/>
                    <a:pt x="1647" y="824"/>
                  </a:cubicBezTo>
                  <a:cubicBezTo>
                    <a:pt x="1647"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61;p64">
              <a:extLst>
                <a:ext uri="{FF2B5EF4-FFF2-40B4-BE49-F238E27FC236}">
                  <a16:creationId xmlns:a16="http://schemas.microsoft.com/office/drawing/2014/main" id="{777B1C9C-D6AC-457C-D5A5-DC03C3D4BA6A}"/>
                </a:ext>
              </a:extLst>
            </p:cNvPr>
            <p:cNvSpPr/>
            <p:nvPr/>
          </p:nvSpPr>
          <p:spPr>
            <a:xfrm>
              <a:off x="1271100" y="2301375"/>
              <a:ext cx="41575" cy="41550"/>
            </a:xfrm>
            <a:custGeom>
              <a:avLst/>
              <a:gdLst/>
              <a:ahLst/>
              <a:cxnLst/>
              <a:rect l="l" t="t" r="r" b="b"/>
              <a:pathLst>
                <a:path w="1663" h="1662" extrusionOk="0">
                  <a:moveTo>
                    <a:pt x="824" y="1"/>
                  </a:moveTo>
                  <a:cubicBezTo>
                    <a:pt x="362" y="1"/>
                    <a:pt x="0" y="377"/>
                    <a:pt x="0" y="824"/>
                  </a:cubicBezTo>
                  <a:cubicBezTo>
                    <a:pt x="0" y="1286"/>
                    <a:pt x="362" y="1662"/>
                    <a:pt x="824" y="1662"/>
                  </a:cubicBezTo>
                  <a:cubicBezTo>
                    <a:pt x="1287" y="1662"/>
                    <a:pt x="1662" y="1286"/>
                    <a:pt x="1662" y="824"/>
                  </a:cubicBezTo>
                  <a:cubicBezTo>
                    <a:pt x="1662" y="377"/>
                    <a:pt x="1287" y="1"/>
                    <a:pt x="82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262;p64">
              <a:extLst>
                <a:ext uri="{FF2B5EF4-FFF2-40B4-BE49-F238E27FC236}">
                  <a16:creationId xmlns:a16="http://schemas.microsoft.com/office/drawing/2014/main" id="{868EBB89-BEA3-E749-BA4A-5A3FC991851A}"/>
                </a:ext>
              </a:extLst>
            </p:cNvPr>
            <p:cNvSpPr/>
            <p:nvPr/>
          </p:nvSpPr>
          <p:spPr>
            <a:xfrm>
              <a:off x="1331050" y="2301375"/>
              <a:ext cx="41575" cy="41550"/>
            </a:xfrm>
            <a:custGeom>
              <a:avLst/>
              <a:gdLst/>
              <a:ahLst/>
              <a:cxnLst/>
              <a:rect l="l" t="t" r="r" b="b"/>
              <a:pathLst>
                <a:path w="1663" h="1662" extrusionOk="0">
                  <a:moveTo>
                    <a:pt x="825" y="275"/>
                  </a:moveTo>
                  <a:cubicBezTo>
                    <a:pt x="1128" y="275"/>
                    <a:pt x="1374" y="521"/>
                    <a:pt x="1374" y="824"/>
                  </a:cubicBezTo>
                  <a:cubicBezTo>
                    <a:pt x="1374" y="1128"/>
                    <a:pt x="1128" y="1373"/>
                    <a:pt x="825" y="1373"/>
                  </a:cubicBezTo>
                  <a:cubicBezTo>
                    <a:pt x="521" y="1373"/>
                    <a:pt x="276" y="1128"/>
                    <a:pt x="276" y="824"/>
                  </a:cubicBezTo>
                  <a:cubicBezTo>
                    <a:pt x="276" y="521"/>
                    <a:pt x="521" y="275"/>
                    <a:pt x="825" y="275"/>
                  </a:cubicBezTo>
                  <a:close/>
                  <a:moveTo>
                    <a:pt x="825" y="1"/>
                  </a:moveTo>
                  <a:cubicBezTo>
                    <a:pt x="376" y="1"/>
                    <a:pt x="1" y="377"/>
                    <a:pt x="1" y="824"/>
                  </a:cubicBezTo>
                  <a:cubicBezTo>
                    <a:pt x="1" y="1286"/>
                    <a:pt x="376" y="1662"/>
                    <a:pt x="825" y="1662"/>
                  </a:cubicBezTo>
                  <a:cubicBezTo>
                    <a:pt x="1287" y="1662"/>
                    <a:pt x="1663" y="1286"/>
                    <a:pt x="1663" y="824"/>
                  </a:cubicBezTo>
                  <a:cubicBezTo>
                    <a:pt x="1663" y="377"/>
                    <a:pt x="1287" y="1"/>
                    <a:pt x="82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63;p64">
              <a:extLst>
                <a:ext uri="{FF2B5EF4-FFF2-40B4-BE49-F238E27FC236}">
                  <a16:creationId xmlns:a16="http://schemas.microsoft.com/office/drawing/2014/main" id="{C3505ED3-696F-2997-0C51-BF5FBE26FF9C}"/>
                </a:ext>
              </a:extLst>
            </p:cNvPr>
            <p:cNvSpPr/>
            <p:nvPr/>
          </p:nvSpPr>
          <p:spPr>
            <a:xfrm>
              <a:off x="456275" y="2950050"/>
              <a:ext cx="169425" cy="168350"/>
            </a:xfrm>
            <a:custGeom>
              <a:avLst/>
              <a:gdLst/>
              <a:ahLst/>
              <a:cxnLst/>
              <a:rect l="l" t="t" r="r" b="b"/>
              <a:pathLst>
                <a:path w="6777" h="6734" extrusionOk="0">
                  <a:moveTo>
                    <a:pt x="3372" y="1"/>
                  </a:moveTo>
                  <a:cubicBezTo>
                    <a:pt x="1532" y="1"/>
                    <a:pt x="44" y="1492"/>
                    <a:pt x="15" y="3338"/>
                  </a:cubicBezTo>
                  <a:cubicBezTo>
                    <a:pt x="0" y="5202"/>
                    <a:pt x="1503" y="6718"/>
                    <a:pt x="3367" y="6733"/>
                  </a:cubicBezTo>
                  <a:cubicBezTo>
                    <a:pt x="3385" y="6734"/>
                    <a:pt x="3402" y="6734"/>
                    <a:pt x="3419" y="6734"/>
                  </a:cubicBezTo>
                  <a:cubicBezTo>
                    <a:pt x="5245" y="6734"/>
                    <a:pt x="6748" y="5242"/>
                    <a:pt x="6762" y="3396"/>
                  </a:cubicBezTo>
                  <a:cubicBezTo>
                    <a:pt x="6777" y="1533"/>
                    <a:pt x="5288" y="15"/>
                    <a:pt x="3425" y="1"/>
                  </a:cubicBezTo>
                  <a:cubicBezTo>
                    <a:pt x="3407" y="1"/>
                    <a:pt x="3390" y="1"/>
                    <a:pt x="337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64;p64">
              <a:extLst>
                <a:ext uri="{FF2B5EF4-FFF2-40B4-BE49-F238E27FC236}">
                  <a16:creationId xmlns:a16="http://schemas.microsoft.com/office/drawing/2014/main" id="{480FBA93-45FA-A715-F827-3AAA83303BE1}"/>
                </a:ext>
              </a:extLst>
            </p:cNvPr>
            <p:cNvSpPr/>
            <p:nvPr/>
          </p:nvSpPr>
          <p:spPr>
            <a:xfrm>
              <a:off x="505775" y="3006350"/>
              <a:ext cx="70800" cy="51000"/>
            </a:xfrm>
            <a:custGeom>
              <a:avLst/>
              <a:gdLst/>
              <a:ahLst/>
              <a:cxnLst/>
              <a:rect l="l" t="t" r="r" b="b"/>
              <a:pathLst>
                <a:path w="2832" h="2040" extrusionOk="0">
                  <a:moveTo>
                    <a:pt x="2667" y="0"/>
                  </a:moveTo>
                  <a:cubicBezTo>
                    <a:pt x="2630" y="0"/>
                    <a:pt x="2595" y="15"/>
                    <a:pt x="2572" y="46"/>
                  </a:cubicBezTo>
                  <a:lnTo>
                    <a:pt x="1127" y="1708"/>
                  </a:lnTo>
                  <a:lnTo>
                    <a:pt x="245" y="841"/>
                  </a:lnTo>
                  <a:cubicBezTo>
                    <a:pt x="216" y="812"/>
                    <a:pt x="180" y="797"/>
                    <a:pt x="146" y="797"/>
                  </a:cubicBezTo>
                  <a:cubicBezTo>
                    <a:pt x="112" y="797"/>
                    <a:pt x="79" y="812"/>
                    <a:pt x="58" y="841"/>
                  </a:cubicBezTo>
                  <a:cubicBezTo>
                    <a:pt x="0" y="899"/>
                    <a:pt x="0" y="985"/>
                    <a:pt x="58" y="1043"/>
                  </a:cubicBezTo>
                  <a:lnTo>
                    <a:pt x="1025" y="2010"/>
                  </a:lnTo>
                  <a:cubicBezTo>
                    <a:pt x="1054" y="2025"/>
                    <a:pt x="1098" y="2039"/>
                    <a:pt x="1127" y="2039"/>
                  </a:cubicBezTo>
                  <a:cubicBezTo>
                    <a:pt x="1170" y="2039"/>
                    <a:pt x="1214" y="2025"/>
                    <a:pt x="1228" y="1997"/>
                  </a:cubicBezTo>
                  <a:lnTo>
                    <a:pt x="2774" y="234"/>
                  </a:lnTo>
                  <a:cubicBezTo>
                    <a:pt x="2832" y="176"/>
                    <a:pt x="2817" y="90"/>
                    <a:pt x="2759" y="32"/>
                  </a:cubicBezTo>
                  <a:cubicBezTo>
                    <a:pt x="2732" y="11"/>
                    <a:pt x="2699" y="0"/>
                    <a:pt x="266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65;p64">
              <a:extLst>
                <a:ext uri="{FF2B5EF4-FFF2-40B4-BE49-F238E27FC236}">
                  <a16:creationId xmlns:a16="http://schemas.microsoft.com/office/drawing/2014/main" id="{51C07D6F-E33C-D944-77BC-0C2EC2B67AB8}"/>
                </a:ext>
              </a:extLst>
            </p:cNvPr>
            <p:cNvSpPr/>
            <p:nvPr/>
          </p:nvSpPr>
          <p:spPr>
            <a:xfrm>
              <a:off x="315775" y="2298850"/>
              <a:ext cx="406725" cy="135825"/>
            </a:xfrm>
            <a:custGeom>
              <a:avLst/>
              <a:gdLst/>
              <a:ahLst/>
              <a:cxnLst/>
              <a:rect l="l" t="t" r="r" b="b"/>
              <a:pathLst>
                <a:path w="16269" h="5433" extrusionOk="0">
                  <a:moveTo>
                    <a:pt x="72" y="0"/>
                  </a:moveTo>
                  <a:cubicBezTo>
                    <a:pt x="30" y="0"/>
                    <a:pt x="1" y="29"/>
                    <a:pt x="1" y="58"/>
                  </a:cubicBezTo>
                  <a:lnTo>
                    <a:pt x="1" y="5375"/>
                  </a:lnTo>
                  <a:cubicBezTo>
                    <a:pt x="1" y="5404"/>
                    <a:pt x="30" y="5432"/>
                    <a:pt x="72" y="5432"/>
                  </a:cubicBezTo>
                  <a:lnTo>
                    <a:pt x="16211" y="5432"/>
                  </a:lnTo>
                  <a:cubicBezTo>
                    <a:pt x="16240" y="5432"/>
                    <a:pt x="16268" y="5404"/>
                    <a:pt x="16268" y="5375"/>
                  </a:cubicBezTo>
                  <a:lnTo>
                    <a:pt x="16268" y="58"/>
                  </a:lnTo>
                  <a:cubicBezTo>
                    <a:pt x="16268" y="29"/>
                    <a:pt x="16240" y="0"/>
                    <a:pt x="16211"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66;p64">
              <a:extLst>
                <a:ext uri="{FF2B5EF4-FFF2-40B4-BE49-F238E27FC236}">
                  <a16:creationId xmlns:a16="http://schemas.microsoft.com/office/drawing/2014/main" id="{0892B895-CD29-D0FD-6A71-2597AC70D5C1}"/>
                </a:ext>
              </a:extLst>
            </p:cNvPr>
            <p:cNvSpPr/>
            <p:nvPr/>
          </p:nvSpPr>
          <p:spPr>
            <a:xfrm>
              <a:off x="395600" y="2349075"/>
              <a:ext cx="266225" cy="5075"/>
            </a:xfrm>
            <a:custGeom>
              <a:avLst/>
              <a:gdLst/>
              <a:ahLst/>
              <a:cxnLst/>
              <a:rect l="l" t="t" r="r" b="b"/>
              <a:pathLst>
                <a:path w="10649" h="203" extrusionOk="0">
                  <a:moveTo>
                    <a:pt x="0" y="0"/>
                  </a:moveTo>
                  <a:lnTo>
                    <a:pt x="0" y="202"/>
                  </a:lnTo>
                  <a:lnTo>
                    <a:pt x="10648" y="202"/>
                  </a:lnTo>
                  <a:lnTo>
                    <a:pt x="1064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67;p64">
              <a:extLst>
                <a:ext uri="{FF2B5EF4-FFF2-40B4-BE49-F238E27FC236}">
                  <a16:creationId xmlns:a16="http://schemas.microsoft.com/office/drawing/2014/main" id="{B5DFB375-8D43-8323-3580-8BD19B7C9971}"/>
                </a:ext>
              </a:extLst>
            </p:cNvPr>
            <p:cNvSpPr/>
            <p:nvPr/>
          </p:nvSpPr>
          <p:spPr>
            <a:xfrm>
              <a:off x="395600" y="2379400"/>
              <a:ext cx="78400" cy="5075"/>
            </a:xfrm>
            <a:custGeom>
              <a:avLst/>
              <a:gdLst/>
              <a:ahLst/>
              <a:cxnLst/>
              <a:rect l="l" t="t" r="r" b="b"/>
              <a:pathLst>
                <a:path w="3136" h="203" extrusionOk="0">
                  <a:moveTo>
                    <a:pt x="0" y="1"/>
                  </a:moveTo>
                  <a:lnTo>
                    <a:pt x="0" y="203"/>
                  </a:lnTo>
                  <a:lnTo>
                    <a:pt x="3136" y="203"/>
                  </a:lnTo>
                  <a:lnTo>
                    <a:pt x="3136"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68;p64">
              <a:extLst>
                <a:ext uri="{FF2B5EF4-FFF2-40B4-BE49-F238E27FC236}">
                  <a16:creationId xmlns:a16="http://schemas.microsoft.com/office/drawing/2014/main" id="{9A645C5D-E14E-FDF1-A9DB-A095E96E258F}"/>
                </a:ext>
              </a:extLst>
            </p:cNvPr>
            <p:cNvSpPr/>
            <p:nvPr/>
          </p:nvSpPr>
          <p:spPr>
            <a:xfrm>
              <a:off x="595675" y="2416600"/>
              <a:ext cx="78425" cy="61425"/>
            </a:xfrm>
            <a:custGeom>
              <a:avLst/>
              <a:gdLst/>
              <a:ahLst/>
              <a:cxnLst/>
              <a:rect l="l" t="t" r="r" b="b"/>
              <a:pathLst>
                <a:path w="3137" h="2457" extrusionOk="0">
                  <a:moveTo>
                    <a:pt x="1" y="0"/>
                  </a:moveTo>
                  <a:lnTo>
                    <a:pt x="3137" y="2456"/>
                  </a:lnTo>
                  <a:lnTo>
                    <a:pt x="3137" y="0"/>
                  </a:ln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69;p64">
              <a:extLst>
                <a:ext uri="{FF2B5EF4-FFF2-40B4-BE49-F238E27FC236}">
                  <a16:creationId xmlns:a16="http://schemas.microsoft.com/office/drawing/2014/main" id="{B0379211-D4CE-AE60-4DC2-C86B9D897C89}"/>
                </a:ext>
              </a:extLst>
            </p:cNvPr>
            <p:cNvSpPr/>
            <p:nvPr/>
          </p:nvSpPr>
          <p:spPr>
            <a:xfrm>
              <a:off x="1499025" y="1926825"/>
              <a:ext cx="482175" cy="413950"/>
            </a:xfrm>
            <a:custGeom>
              <a:avLst/>
              <a:gdLst/>
              <a:ahLst/>
              <a:cxnLst/>
              <a:rect l="l" t="t" r="r" b="b"/>
              <a:pathLst>
                <a:path w="19287" h="16558" extrusionOk="0">
                  <a:moveTo>
                    <a:pt x="116" y="1"/>
                  </a:moveTo>
                  <a:cubicBezTo>
                    <a:pt x="58" y="1"/>
                    <a:pt x="0" y="58"/>
                    <a:pt x="0" y="131"/>
                  </a:cubicBezTo>
                  <a:lnTo>
                    <a:pt x="0" y="16428"/>
                  </a:lnTo>
                  <a:cubicBezTo>
                    <a:pt x="0" y="16499"/>
                    <a:pt x="58" y="16557"/>
                    <a:pt x="116" y="16557"/>
                  </a:cubicBezTo>
                  <a:lnTo>
                    <a:pt x="19157" y="16557"/>
                  </a:lnTo>
                  <a:cubicBezTo>
                    <a:pt x="19229" y="16557"/>
                    <a:pt x="19287" y="16499"/>
                    <a:pt x="19287" y="16428"/>
                  </a:cubicBezTo>
                  <a:lnTo>
                    <a:pt x="19287" y="131"/>
                  </a:lnTo>
                  <a:cubicBezTo>
                    <a:pt x="19287" y="58"/>
                    <a:pt x="19229" y="1"/>
                    <a:pt x="19157"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0;p64">
              <a:extLst>
                <a:ext uri="{FF2B5EF4-FFF2-40B4-BE49-F238E27FC236}">
                  <a16:creationId xmlns:a16="http://schemas.microsoft.com/office/drawing/2014/main" id="{EA93678A-10E2-7882-00CC-02443C65D204}"/>
                </a:ext>
              </a:extLst>
            </p:cNvPr>
            <p:cNvSpPr/>
            <p:nvPr/>
          </p:nvSpPr>
          <p:spPr>
            <a:xfrm>
              <a:off x="1597975" y="2023625"/>
              <a:ext cx="56375" cy="56750"/>
            </a:xfrm>
            <a:custGeom>
              <a:avLst/>
              <a:gdLst/>
              <a:ahLst/>
              <a:cxnLst/>
              <a:rect l="l" t="t" r="r" b="b"/>
              <a:pathLst>
                <a:path w="2255" h="2270" extrusionOk="0">
                  <a:moveTo>
                    <a:pt x="1966" y="304"/>
                  </a:moveTo>
                  <a:lnTo>
                    <a:pt x="1966" y="1965"/>
                  </a:lnTo>
                  <a:lnTo>
                    <a:pt x="304" y="1965"/>
                  </a:lnTo>
                  <a:lnTo>
                    <a:pt x="304" y="304"/>
                  </a:lnTo>
                  <a:close/>
                  <a:moveTo>
                    <a:pt x="145" y="1"/>
                  </a:moveTo>
                  <a:cubicBezTo>
                    <a:pt x="72" y="1"/>
                    <a:pt x="1" y="73"/>
                    <a:pt x="1" y="145"/>
                  </a:cubicBezTo>
                  <a:lnTo>
                    <a:pt x="1" y="2110"/>
                  </a:lnTo>
                  <a:cubicBezTo>
                    <a:pt x="1" y="2196"/>
                    <a:pt x="72" y="2269"/>
                    <a:pt x="145" y="2269"/>
                  </a:cubicBezTo>
                  <a:lnTo>
                    <a:pt x="2110" y="2269"/>
                  </a:lnTo>
                  <a:cubicBezTo>
                    <a:pt x="2197" y="2269"/>
                    <a:pt x="2255" y="2196"/>
                    <a:pt x="2255" y="2110"/>
                  </a:cubicBezTo>
                  <a:lnTo>
                    <a:pt x="2255" y="145"/>
                  </a:lnTo>
                  <a:cubicBezTo>
                    <a:pt x="2255" y="73"/>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71;p64">
              <a:extLst>
                <a:ext uri="{FF2B5EF4-FFF2-40B4-BE49-F238E27FC236}">
                  <a16:creationId xmlns:a16="http://schemas.microsoft.com/office/drawing/2014/main" id="{36D6B838-C04A-3448-D143-A492BCC6C92D}"/>
                </a:ext>
              </a:extLst>
            </p:cNvPr>
            <p:cNvSpPr/>
            <p:nvPr/>
          </p:nvSpPr>
          <p:spPr>
            <a:xfrm>
              <a:off x="1682850" y="2048175"/>
              <a:ext cx="102250" cy="7625"/>
            </a:xfrm>
            <a:custGeom>
              <a:avLst/>
              <a:gdLst/>
              <a:ahLst/>
              <a:cxnLst/>
              <a:rect l="l" t="t" r="r" b="b"/>
              <a:pathLst>
                <a:path w="4090" h="305" extrusionOk="0">
                  <a:moveTo>
                    <a:pt x="145" y="1"/>
                  </a:moveTo>
                  <a:cubicBezTo>
                    <a:pt x="58" y="1"/>
                    <a:pt x="0" y="74"/>
                    <a:pt x="0" y="145"/>
                  </a:cubicBezTo>
                  <a:cubicBezTo>
                    <a:pt x="0" y="232"/>
                    <a:pt x="58" y="305"/>
                    <a:pt x="145" y="305"/>
                  </a:cubicBezTo>
                  <a:lnTo>
                    <a:pt x="3945" y="305"/>
                  </a:lnTo>
                  <a:cubicBezTo>
                    <a:pt x="4032" y="305"/>
                    <a:pt x="4090" y="232"/>
                    <a:pt x="4090" y="145"/>
                  </a:cubicBezTo>
                  <a:cubicBezTo>
                    <a:pt x="4090" y="74"/>
                    <a:pt x="4032" y="1"/>
                    <a:pt x="394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72;p64">
              <a:extLst>
                <a:ext uri="{FF2B5EF4-FFF2-40B4-BE49-F238E27FC236}">
                  <a16:creationId xmlns:a16="http://schemas.microsoft.com/office/drawing/2014/main" id="{69208D0E-70CE-5F30-F60F-8D1A85BAE6E6}"/>
                </a:ext>
              </a:extLst>
            </p:cNvPr>
            <p:cNvSpPr/>
            <p:nvPr/>
          </p:nvSpPr>
          <p:spPr>
            <a:xfrm>
              <a:off x="1597975" y="2105625"/>
              <a:ext cx="56375" cy="56375"/>
            </a:xfrm>
            <a:custGeom>
              <a:avLst/>
              <a:gdLst/>
              <a:ahLst/>
              <a:cxnLst/>
              <a:rect l="l" t="t" r="r" b="b"/>
              <a:pathLst>
                <a:path w="2255" h="2255" extrusionOk="0">
                  <a:moveTo>
                    <a:pt x="1966" y="290"/>
                  </a:moveTo>
                  <a:lnTo>
                    <a:pt x="1966" y="1965"/>
                  </a:lnTo>
                  <a:lnTo>
                    <a:pt x="304" y="1965"/>
                  </a:lnTo>
                  <a:lnTo>
                    <a:pt x="304" y="290"/>
                  </a:lnTo>
                  <a:close/>
                  <a:moveTo>
                    <a:pt x="145" y="1"/>
                  </a:moveTo>
                  <a:cubicBezTo>
                    <a:pt x="72" y="1"/>
                    <a:pt x="1" y="72"/>
                    <a:pt x="1" y="145"/>
                  </a:cubicBezTo>
                  <a:lnTo>
                    <a:pt x="1" y="2110"/>
                  </a:lnTo>
                  <a:cubicBezTo>
                    <a:pt x="1" y="2197"/>
                    <a:pt x="72" y="2254"/>
                    <a:pt x="145" y="2254"/>
                  </a:cubicBezTo>
                  <a:lnTo>
                    <a:pt x="2110" y="2254"/>
                  </a:lnTo>
                  <a:cubicBezTo>
                    <a:pt x="2197" y="2254"/>
                    <a:pt x="2255" y="2197"/>
                    <a:pt x="2255" y="2110"/>
                  </a:cubicBezTo>
                  <a:lnTo>
                    <a:pt x="2255" y="145"/>
                  </a:lnTo>
                  <a:cubicBezTo>
                    <a:pt x="2255" y="72"/>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273;p64">
              <a:extLst>
                <a:ext uri="{FF2B5EF4-FFF2-40B4-BE49-F238E27FC236}">
                  <a16:creationId xmlns:a16="http://schemas.microsoft.com/office/drawing/2014/main" id="{CEB76DDF-627A-D680-54DE-104A0D63729C}"/>
                </a:ext>
              </a:extLst>
            </p:cNvPr>
            <p:cNvSpPr/>
            <p:nvPr/>
          </p:nvSpPr>
          <p:spPr>
            <a:xfrm>
              <a:off x="1682850" y="2130200"/>
              <a:ext cx="199050" cy="7225"/>
            </a:xfrm>
            <a:custGeom>
              <a:avLst/>
              <a:gdLst/>
              <a:ahLst/>
              <a:cxnLst/>
              <a:rect l="l" t="t" r="r" b="b"/>
              <a:pathLst>
                <a:path w="7962" h="289" extrusionOk="0">
                  <a:moveTo>
                    <a:pt x="145" y="0"/>
                  </a:moveTo>
                  <a:cubicBezTo>
                    <a:pt x="58" y="0"/>
                    <a:pt x="0" y="72"/>
                    <a:pt x="0" y="144"/>
                  </a:cubicBezTo>
                  <a:cubicBezTo>
                    <a:pt x="0" y="231"/>
                    <a:pt x="58" y="289"/>
                    <a:pt x="145" y="289"/>
                  </a:cubicBezTo>
                  <a:lnTo>
                    <a:pt x="7817" y="289"/>
                  </a:lnTo>
                  <a:cubicBezTo>
                    <a:pt x="7904" y="289"/>
                    <a:pt x="7961" y="231"/>
                    <a:pt x="7961" y="144"/>
                  </a:cubicBezTo>
                  <a:cubicBezTo>
                    <a:pt x="7961" y="72"/>
                    <a:pt x="7904" y="0"/>
                    <a:pt x="7817"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274;p64">
              <a:extLst>
                <a:ext uri="{FF2B5EF4-FFF2-40B4-BE49-F238E27FC236}">
                  <a16:creationId xmlns:a16="http://schemas.microsoft.com/office/drawing/2014/main" id="{E4C20334-9173-0F70-7E68-067926A92B7D}"/>
                </a:ext>
              </a:extLst>
            </p:cNvPr>
            <p:cNvSpPr/>
            <p:nvPr/>
          </p:nvSpPr>
          <p:spPr>
            <a:xfrm>
              <a:off x="1597975" y="2187600"/>
              <a:ext cx="56375" cy="56375"/>
            </a:xfrm>
            <a:custGeom>
              <a:avLst/>
              <a:gdLst/>
              <a:ahLst/>
              <a:cxnLst/>
              <a:rect l="l" t="t" r="r" b="b"/>
              <a:pathLst>
                <a:path w="2255" h="2255" extrusionOk="0">
                  <a:moveTo>
                    <a:pt x="1966" y="289"/>
                  </a:moveTo>
                  <a:lnTo>
                    <a:pt x="1966" y="1965"/>
                  </a:lnTo>
                  <a:lnTo>
                    <a:pt x="304" y="1965"/>
                  </a:lnTo>
                  <a:lnTo>
                    <a:pt x="304" y="289"/>
                  </a:lnTo>
                  <a:close/>
                  <a:moveTo>
                    <a:pt x="145" y="1"/>
                  </a:moveTo>
                  <a:cubicBezTo>
                    <a:pt x="72" y="1"/>
                    <a:pt x="1" y="58"/>
                    <a:pt x="1" y="145"/>
                  </a:cubicBezTo>
                  <a:lnTo>
                    <a:pt x="1" y="2110"/>
                  </a:lnTo>
                  <a:cubicBezTo>
                    <a:pt x="1" y="2183"/>
                    <a:pt x="72" y="2254"/>
                    <a:pt x="145" y="2254"/>
                  </a:cubicBezTo>
                  <a:lnTo>
                    <a:pt x="2110" y="2254"/>
                  </a:lnTo>
                  <a:cubicBezTo>
                    <a:pt x="2197" y="2254"/>
                    <a:pt x="2255" y="2183"/>
                    <a:pt x="2255" y="2110"/>
                  </a:cubicBezTo>
                  <a:lnTo>
                    <a:pt x="2255" y="145"/>
                  </a:lnTo>
                  <a:cubicBezTo>
                    <a:pt x="2255" y="58"/>
                    <a:pt x="2197" y="1"/>
                    <a:pt x="2110"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275;p64">
              <a:extLst>
                <a:ext uri="{FF2B5EF4-FFF2-40B4-BE49-F238E27FC236}">
                  <a16:creationId xmlns:a16="http://schemas.microsoft.com/office/drawing/2014/main" id="{1B4DED24-2D6F-C394-DCDE-83640C930D3E}"/>
                </a:ext>
              </a:extLst>
            </p:cNvPr>
            <p:cNvSpPr/>
            <p:nvPr/>
          </p:nvSpPr>
          <p:spPr>
            <a:xfrm>
              <a:off x="1682850" y="2212150"/>
              <a:ext cx="199050" cy="7250"/>
            </a:xfrm>
            <a:custGeom>
              <a:avLst/>
              <a:gdLst/>
              <a:ahLst/>
              <a:cxnLst/>
              <a:rect l="l" t="t" r="r" b="b"/>
              <a:pathLst>
                <a:path w="7962" h="290" extrusionOk="0">
                  <a:moveTo>
                    <a:pt x="145" y="1"/>
                  </a:moveTo>
                  <a:cubicBezTo>
                    <a:pt x="58" y="1"/>
                    <a:pt x="0" y="59"/>
                    <a:pt x="0" y="145"/>
                  </a:cubicBezTo>
                  <a:cubicBezTo>
                    <a:pt x="0" y="218"/>
                    <a:pt x="58" y="290"/>
                    <a:pt x="145" y="290"/>
                  </a:cubicBezTo>
                  <a:lnTo>
                    <a:pt x="7817" y="290"/>
                  </a:lnTo>
                  <a:cubicBezTo>
                    <a:pt x="7904" y="290"/>
                    <a:pt x="7961" y="218"/>
                    <a:pt x="7961" y="145"/>
                  </a:cubicBezTo>
                  <a:cubicBezTo>
                    <a:pt x="7961" y="59"/>
                    <a:pt x="7904" y="1"/>
                    <a:pt x="7817"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276;p64">
              <a:extLst>
                <a:ext uri="{FF2B5EF4-FFF2-40B4-BE49-F238E27FC236}">
                  <a16:creationId xmlns:a16="http://schemas.microsoft.com/office/drawing/2014/main" id="{90EC4F75-5F82-91BF-4996-B8DF682F01DD}"/>
                </a:ext>
              </a:extLst>
            </p:cNvPr>
            <p:cNvSpPr/>
            <p:nvPr/>
          </p:nvSpPr>
          <p:spPr>
            <a:xfrm>
              <a:off x="2909425" y="2550950"/>
              <a:ext cx="325825" cy="325800"/>
            </a:xfrm>
            <a:custGeom>
              <a:avLst/>
              <a:gdLst/>
              <a:ahLst/>
              <a:cxnLst/>
              <a:rect l="l" t="t" r="r" b="b"/>
              <a:pathLst>
                <a:path w="13033" h="13032" extrusionOk="0">
                  <a:moveTo>
                    <a:pt x="6517" y="0"/>
                  </a:moveTo>
                  <a:cubicBezTo>
                    <a:pt x="2919" y="0"/>
                    <a:pt x="1" y="2919"/>
                    <a:pt x="1" y="6517"/>
                  </a:cubicBezTo>
                  <a:cubicBezTo>
                    <a:pt x="1" y="10113"/>
                    <a:pt x="2919" y="13032"/>
                    <a:pt x="6517" y="13032"/>
                  </a:cubicBezTo>
                  <a:cubicBezTo>
                    <a:pt x="10114" y="13032"/>
                    <a:pt x="13032" y="10113"/>
                    <a:pt x="13032" y="6517"/>
                  </a:cubicBezTo>
                  <a:cubicBezTo>
                    <a:pt x="13032" y="2919"/>
                    <a:pt x="10114" y="0"/>
                    <a:pt x="6517" y="0"/>
                  </a:cubicBezTo>
                  <a:close/>
                </a:path>
              </a:pathLst>
            </a:custGeom>
            <a:solidFill>
              <a:srgbClr val="2F04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277;p64">
              <a:extLst>
                <a:ext uri="{FF2B5EF4-FFF2-40B4-BE49-F238E27FC236}">
                  <a16:creationId xmlns:a16="http://schemas.microsoft.com/office/drawing/2014/main" id="{ECCA9363-C435-CEBB-7952-5E21336D1601}"/>
                </a:ext>
              </a:extLst>
            </p:cNvPr>
            <p:cNvSpPr/>
            <p:nvPr/>
          </p:nvSpPr>
          <p:spPr>
            <a:xfrm>
              <a:off x="3003000" y="2710600"/>
              <a:ext cx="31800" cy="54200"/>
            </a:xfrm>
            <a:custGeom>
              <a:avLst/>
              <a:gdLst/>
              <a:ahLst/>
              <a:cxnLst/>
              <a:rect l="l" t="t" r="r" b="b"/>
              <a:pathLst>
                <a:path w="1272" h="2168" extrusionOk="0">
                  <a:moveTo>
                    <a:pt x="0" y="0"/>
                  </a:moveTo>
                  <a:lnTo>
                    <a:pt x="0" y="2167"/>
                  </a:lnTo>
                  <a:lnTo>
                    <a:pt x="1271" y="2167"/>
                  </a:lnTo>
                  <a:lnTo>
                    <a:pt x="1271"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278;p64">
              <a:extLst>
                <a:ext uri="{FF2B5EF4-FFF2-40B4-BE49-F238E27FC236}">
                  <a16:creationId xmlns:a16="http://schemas.microsoft.com/office/drawing/2014/main" id="{2D47D55A-3F35-3D9A-E9B2-BF5FD2B05CC5}"/>
                </a:ext>
              </a:extLst>
            </p:cNvPr>
            <p:cNvSpPr/>
            <p:nvPr/>
          </p:nvSpPr>
          <p:spPr>
            <a:xfrm>
              <a:off x="3051375" y="2643075"/>
              <a:ext cx="31450" cy="121725"/>
            </a:xfrm>
            <a:custGeom>
              <a:avLst/>
              <a:gdLst/>
              <a:ahLst/>
              <a:cxnLst/>
              <a:rect l="l" t="t" r="r" b="b"/>
              <a:pathLst>
                <a:path w="1258" h="4869" extrusionOk="0">
                  <a:moveTo>
                    <a:pt x="1" y="0"/>
                  </a:moveTo>
                  <a:lnTo>
                    <a:pt x="1" y="4868"/>
                  </a:lnTo>
                  <a:lnTo>
                    <a:pt x="1257" y="4868"/>
                  </a:lnTo>
                  <a:lnTo>
                    <a:pt x="125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279;p64">
              <a:extLst>
                <a:ext uri="{FF2B5EF4-FFF2-40B4-BE49-F238E27FC236}">
                  <a16:creationId xmlns:a16="http://schemas.microsoft.com/office/drawing/2014/main" id="{EA5568C6-71B1-3CB7-C265-670CB4A9A109}"/>
                </a:ext>
              </a:extLst>
            </p:cNvPr>
            <p:cNvSpPr/>
            <p:nvPr/>
          </p:nvSpPr>
          <p:spPr>
            <a:xfrm>
              <a:off x="3099400" y="2668350"/>
              <a:ext cx="31475" cy="96450"/>
            </a:xfrm>
            <a:custGeom>
              <a:avLst/>
              <a:gdLst/>
              <a:ahLst/>
              <a:cxnLst/>
              <a:rect l="l" t="t" r="r" b="b"/>
              <a:pathLst>
                <a:path w="1259" h="3858" extrusionOk="0">
                  <a:moveTo>
                    <a:pt x="1" y="0"/>
                  </a:moveTo>
                  <a:lnTo>
                    <a:pt x="1" y="3857"/>
                  </a:lnTo>
                  <a:lnTo>
                    <a:pt x="1258" y="3857"/>
                  </a:lnTo>
                  <a:lnTo>
                    <a:pt x="1258"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280;p64">
              <a:extLst>
                <a:ext uri="{FF2B5EF4-FFF2-40B4-BE49-F238E27FC236}">
                  <a16:creationId xmlns:a16="http://schemas.microsoft.com/office/drawing/2014/main" id="{C57AFFAB-38AF-A723-7CD5-4A18F797EE4E}"/>
                </a:ext>
              </a:extLst>
            </p:cNvPr>
            <p:cNvSpPr/>
            <p:nvPr/>
          </p:nvSpPr>
          <p:spPr>
            <a:xfrm>
              <a:off x="2968325" y="2762250"/>
              <a:ext cx="208050" cy="4700"/>
            </a:xfrm>
            <a:custGeom>
              <a:avLst/>
              <a:gdLst/>
              <a:ahLst/>
              <a:cxnLst/>
              <a:rect l="l" t="t" r="r" b="b"/>
              <a:pathLst>
                <a:path w="8322" h="188" extrusionOk="0">
                  <a:moveTo>
                    <a:pt x="101" y="1"/>
                  </a:moveTo>
                  <a:cubicBezTo>
                    <a:pt x="43" y="1"/>
                    <a:pt x="0" y="43"/>
                    <a:pt x="0" y="101"/>
                  </a:cubicBezTo>
                  <a:cubicBezTo>
                    <a:pt x="0" y="145"/>
                    <a:pt x="43" y="188"/>
                    <a:pt x="101" y="188"/>
                  </a:cubicBezTo>
                  <a:lnTo>
                    <a:pt x="8235" y="188"/>
                  </a:lnTo>
                  <a:cubicBezTo>
                    <a:pt x="8278" y="188"/>
                    <a:pt x="8322" y="145"/>
                    <a:pt x="8322" y="101"/>
                  </a:cubicBezTo>
                  <a:cubicBezTo>
                    <a:pt x="8322" y="43"/>
                    <a:pt x="8278" y="1"/>
                    <a:pt x="823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281;p64">
              <a:extLst>
                <a:ext uri="{FF2B5EF4-FFF2-40B4-BE49-F238E27FC236}">
                  <a16:creationId xmlns:a16="http://schemas.microsoft.com/office/drawing/2014/main" id="{92522344-7250-FD17-B03A-03FE916432CB}"/>
                </a:ext>
              </a:extLst>
            </p:cNvPr>
            <p:cNvSpPr/>
            <p:nvPr/>
          </p:nvSpPr>
          <p:spPr>
            <a:xfrm>
              <a:off x="249325" y="2102750"/>
              <a:ext cx="164350" cy="9400"/>
            </a:xfrm>
            <a:custGeom>
              <a:avLst/>
              <a:gdLst/>
              <a:ahLst/>
              <a:cxnLst/>
              <a:rect l="l" t="t" r="r" b="b"/>
              <a:pathLst>
                <a:path w="6574" h="376" extrusionOk="0">
                  <a:moveTo>
                    <a:pt x="188" y="0"/>
                  </a:moveTo>
                  <a:cubicBezTo>
                    <a:pt x="87" y="0"/>
                    <a:pt x="0" y="87"/>
                    <a:pt x="0" y="187"/>
                  </a:cubicBezTo>
                  <a:cubicBezTo>
                    <a:pt x="0" y="289"/>
                    <a:pt x="87" y="376"/>
                    <a:pt x="188" y="376"/>
                  </a:cubicBezTo>
                  <a:lnTo>
                    <a:pt x="6386" y="376"/>
                  </a:lnTo>
                  <a:cubicBezTo>
                    <a:pt x="6487" y="376"/>
                    <a:pt x="6573" y="289"/>
                    <a:pt x="6573" y="187"/>
                  </a:cubicBezTo>
                  <a:cubicBezTo>
                    <a:pt x="6573" y="87"/>
                    <a:pt x="6487" y="0"/>
                    <a:pt x="63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82;p64">
              <a:extLst>
                <a:ext uri="{FF2B5EF4-FFF2-40B4-BE49-F238E27FC236}">
                  <a16:creationId xmlns:a16="http://schemas.microsoft.com/office/drawing/2014/main" id="{BD9631EB-5E33-E7A5-AFF2-4CBA27663E61}"/>
                </a:ext>
              </a:extLst>
            </p:cNvPr>
            <p:cNvSpPr/>
            <p:nvPr/>
          </p:nvSpPr>
          <p:spPr>
            <a:xfrm>
              <a:off x="3178875" y="3393600"/>
              <a:ext cx="196875" cy="9025"/>
            </a:xfrm>
            <a:custGeom>
              <a:avLst/>
              <a:gdLst/>
              <a:ahLst/>
              <a:cxnLst/>
              <a:rect l="l" t="t" r="r" b="b"/>
              <a:pathLst>
                <a:path w="7875" h="361" extrusionOk="0">
                  <a:moveTo>
                    <a:pt x="189" y="0"/>
                  </a:moveTo>
                  <a:cubicBezTo>
                    <a:pt x="87" y="0"/>
                    <a:pt x="0" y="72"/>
                    <a:pt x="0" y="187"/>
                  </a:cubicBezTo>
                  <a:cubicBezTo>
                    <a:pt x="0" y="289"/>
                    <a:pt x="87" y="361"/>
                    <a:pt x="189" y="361"/>
                  </a:cubicBezTo>
                  <a:lnTo>
                    <a:pt x="7686" y="361"/>
                  </a:lnTo>
                  <a:cubicBezTo>
                    <a:pt x="7788" y="361"/>
                    <a:pt x="7875" y="289"/>
                    <a:pt x="7875" y="187"/>
                  </a:cubicBezTo>
                  <a:cubicBezTo>
                    <a:pt x="7875" y="72"/>
                    <a:pt x="7788" y="0"/>
                    <a:pt x="768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283;p64">
              <a:extLst>
                <a:ext uri="{FF2B5EF4-FFF2-40B4-BE49-F238E27FC236}">
                  <a16:creationId xmlns:a16="http://schemas.microsoft.com/office/drawing/2014/main" id="{01A752D9-9171-19F2-A827-325FC61DA00A}"/>
                </a:ext>
              </a:extLst>
            </p:cNvPr>
            <p:cNvSpPr/>
            <p:nvPr/>
          </p:nvSpPr>
          <p:spPr>
            <a:xfrm>
              <a:off x="2318525" y="1897925"/>
              <a:ext cx="366275" cy="9425"/>
            </a:xfrm>
            <a:custGeom>
              <a:avLst/>
              <a:gdLst/>
              <a:ahLst/>
              <a:cxnLst/>
              <a:rect l="l" t="t" r="r" b="b"/>
              <a:pathLst>
                <a:path w="14651" h="377" extrusionOk="0">
                  <a:moveTo>
                    <a:pt x="189" y="1"/>
                  </a:moveTo>
                  <a:cubicBezTo>
                    <a:pt x="87" y="1"/>
                    <a:pt x="1" y="88"/>
                    <a:pt x="1" y="189"/>
                  </a:cubicBezTo>
                  <a:cubicBezTo>
                    <a:pt x="1" y="290"/>
                    <a:pt x="87" y="377"/>
                    <a:pt x="189" y="377"/>
                  </a:cubicBezTo>
                  <a:lnTo>
                    <a:pt x="14463" y="377"/>
                  </a:lnTo>
                  <a:cubicBezTo>
                    <a:pt x="14564" y="377"/>
                    <a:pt x="14650" y="290"/>
                    <a:pt x="14650" y="189"/>
                  </a:cubicBezTo>
                  <a:cubicBezTo>
                    <a:pt x="14650" y="88"/>
                    <a:pt x="14564" y="1"/>
                    <a:pt x="14463"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284;p64">
              <a:extLst>
                <a:ext uri="{FF2B5EF4-FFF2-40B4-BE49-F238E27FC236}">
                  <a16:creationId xmlns:a16="http://schemas.microsoft.com/office/drawing/2014/main" id="{55933398-21BD-8182-5500-D327E58C9B82}"/>
                </a:ext>
              </a:extLst>
            </p:cNvPr>
            <p:cNvSpPr/>
            <p:nvPr/>
          </p:nvSpPr>
          <p:spPr>
            <a:xfrm>
              <a:off x="1290600" y="3566225"/>
              <a:ext cx="270925" cy="9425"/>
            </a:xfrm>
            <a:custGeom>
              <a:avLst/>
              <a:gdLst/>
              <a:ahLst/>
              <a:cxnLst/>
              <a:rect l="l" t="t" r="r" b="b"/>
              <a:pathLst>
                <a:path w="10837" h="377" extrusionOk="0">
                  <a:moveTo>
                    <a:pt x="189" y="1"/>
                  </a:moveTo>
                  <a:cubicBezTo>
                    <a:pt x="87" y="1"/>
                    <a:pt x="1" y="88"/>
                    <a:pt x="1" y="188"/>
                  </a:cubicBezTo>
                  <a:cubicBezTo>
                    <a:pt x="1" y="290"/>
                    <a:pt x="87" y="377"/>
                    <a:pt x="189" y="377"/>
                  </a:cubicBezTo>
                  <a:lnTo>
                    <a:pt x="10649" y="377"/>
                  </a:lnTo>
                  <a:cubicBezTo>
                    <a:pt x="10749" y="377"/>
                    <a:pt x="10836" y="290"/>
                    <a:pt x="10836" y="188"/>
                  </a:cubicBezTo>
                  <a:cubicBezTo>
                    <a:pt x="10836" y="88"/>
                    <a:pt x="10749" y="1"/>
                    <a:pt x="10649" y="1"/>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285;p64">
              <a:extLst>
                <a:ext uri="{FF2B5EF4-FFF2-40B4-BE49-F238E27FC236}">
                  <a16:creationId xmlns:a16="http://schemas.microsoft.com/office/drawing/2014/main" id="{A191EDC3-882B-B65F-0111-FBB35444C68F}"/>
                </a:ext>
              </a:extLst>
            </p:cNvPr>
            <p:cNvSpPr/>
            <p:nvPr/>
          </p:nvSpPr>
          <p:spPr>
            <a:xfrm>
              <a:off x="947475" y="3624025"/>
              <a:ext cx="82750" cy="190000"/>
            </a:xfrm>
            <a:custGeom>
              <a:avLst/>
              <a:gdLst/>
              <a:ahLst/>
              <a:cxnLst/>
              <a:rect l="l" t="t" r="r" b="b"/>
              <a:pathLst>
                <a:path w="3310" h="7600" extrusionOk="0">
                  <a:moveTo>
                    <a:pt x="362" y="1"/>
                  </a:moveTo>
                  <a:lnTo>
                    <a:pt x="1" y="7600"/>
                  </a:lnTo>
                  <a:lnTo>
                    <a:pt x="2514" y="7455"/>
                  </a:lnTo>
                  <a:lnTo>
                    <a:pt x="3310"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286;p64">
              <a:extLst>
                <a:ext uri="{FF2B5EF4-FFF2-40B4-BE49-F238E27FC236}">
                  <a16:creationId xmlns:a16="http://schemas.microsoft.com/office/drawing/2014/main" id="{723328CC-FBF4-A5C3-559C-A8740494F548}"/>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287;p64">
              <a:extLst>
                <a:ext uri="{FF2B5EF4-FFF2-40B4-BE49-F238E27FC236}">
                  <a16:creationId xmlns:a16="http://schemas.microsoft.com/office/drawing/2014/main" id="{1CB5D9F2-1C49-5ECD-73FF-BB9BDEC0B665}"/>
                </a:ext>
              </a:extLst>
            </p:cNvPr>
            <p:cNvSpPr/>
            <p:nvPr/>
          </p:nvSpPr>
          <p:spPr>
            <a:xfrm>
              <a:off x="916800" y="3767625"/>
              <a:ext cx="260075" cy="88300"/>
            </a:xfrm>
            <a:custGeom>
              <a:avLst/>
              <a:gdLst/>
              <a:ahLst/>
              <a:cxnLst/>
              <a:rect l="l" t="t" r="r" b="b"/>
              <a:pathLst>
                <a:path w="10403" h="3532" extrusionOk="0">
                  <a:moveTo>
                    <a:pt x="4271" y="1"/>
                  </a:moveTo>
                  <a:cubicBezTo>
                    <a:pt x="3693" y="1"/>
                    <a:pt x="3468" y="685"/>
                    <a:pt x="3468" y="685"/>
                  </a:cubicBezTo>
                  <a:cubicBezTo>
                    <a:pt x="3040" y="892"/>
                    <a:pt x="2640" y="976"/>
                    <a:pt x="2267" y="976"/>
                  </a:cubicBezTo>
                  <a:cubicBezTo>
                    <a:pt x="1833" y="976"/>
                    <a:pt x="1434" y="863"/>
                    <a:pt x="1069" y="700"/>
                  </a:cubicBezTo>
                  <a:cubicBezTo>
                    <a:pt x="1021" y="679"/>
                    <a:pt x="970" y="669"/>
                    <a:pt x="921" y="669"/>
                  </a:cubicBezTo>
                  <a:cubicBezTo>
                    <a:pt x="733" y="669"/>
                    <a:pt x="554" y="809"/>
                    <a:pt x="520" y="1003"/>
                  </a:cubicBezTo>
                  <a:cubicBezTo>
                    <a:pt x="361" y="1985"/>
                    <a:pt x="0" y="3532"/>
                    <a:pt x="0" y="3532"/>
                  </a:cubicBezTo>
                  <a:lnTo>
                    <a:pt x="10402" y="3532"/>
                  </a:lnTo>
                  <a:cubicBezTo>
                    <a:pt x="10402" y="3532"/>
                    <a:pt x="10287" y="2390"/>
                    <a:pt x="7831" y="1899"/>
                  </a:cubicBezTo>
                  <a:cubicBezTo>
                    <a:pt x="6068" y="1538"/>
                    <a:pt x="4868" y="209"/>
                    <a:pt x="4868" y="209"/>
                  </a:cubicBezTo>
                  <a:cubicBezTo>
                    <a:pt x="4637" y="59"/>
                    <a:pt x="4439" y="1"/>
                    <a:pt x="42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288;p64">
              <a:extLst>
                <a:ext uri="{FF2B5EF4-FFF2-40B4-BE49-F238E27FC236}">
                  <a16:creationId xmlns:a16="http://schemas.microsoft.com/office/drawing/2014/main" id="{5611BA6C-607B-1EFA-3971-1B92C8EFCCA9}"/>
                </a:ext>
              </a:extLst>
            </p:cNvPr>
            <p:cNvSpPr/>
            <p:nvPr/>
          </p:nvSpPr>
          <p:spPr>
            <a:xfrm>
              <a:off x="91680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289;p64">
              <a:extLst>
                <a:ext uri="{FF2B5EF4-FFF2-40B4-BE49-F238E27FC236}">
                  <a16:creationId xmlns:a16="http://schemas.microsoft.com/office/drawing/2014/main" id="{F9D4D0E5-3C4D-4922-9BD7-76EDC323B9F7}"/>
                </a:ext>
              </a:extLst>
            </p:cNvPr>
            <p:cNvSpPr/>
            <p:nvPr/>
          </p:nvSpPr>
          <p:spPr>
            <a:xfrm>
              <a:off x="1068500" y="3805350"/>
              <a:ext cx="21675" cy="17350"/>
            </a:xfrm>
            <a:custGeom>
              <a:avLst/>
              <a:gdLst/>
              <a:ahLst/>
              <a:cxnLst/>
              <a:rect l="l" t="t" r="r" b="b"/>
              <a:pathLst>
                <a:path w="867" h="694" extrusionOk="0">
                  <a:moveTo>
                    <a:pt x="794" y="0"/>
                  </a:moveTo>
                  <a:cubicBezTo>
                    <a:pt x="780" y="14"/>
                    <a:pt x="347" y="14"/>
                    <a:pt x="14" y="578"/>
                  </a:cubicBezTo>
                  <a:cubicBezTo>
                    <a:pt x="0" y="607"/>
                    <a:pt x="14" y="650"/>
                    <a:pt x="43" y="678"/>
                  </a:cubicBezTo>
                  <a:cubicBezTo>
                    <a:pt x="58" y="678"/>
                    <a:pt x="72" y="693"/>
                    <a:pt x="87" y="693"/>
                  </a:cubicBezTo>
                  <a:cubicBezTo>
                    <a:pt x="116" y="693"/>
                    <a:pt x="129" y="678"/>
                    <a:pt x="145" y="650"/>
                  </a:cubicBezTo>
                  <a:cubicBezTo>
                    <a:pt x="433" y="158"/>
                    <a:pt x="765" y="158"/>
                    <a:pt x="780" y="158"/>
                  </a:cubicBezTo>
                  <a:cubicBezTo>
                    <a:pt x="838" y="158"/>
                    <a:pt x="852" y="116"/>
                    <a:pt x="867" y="87"/>
                  </a:cubicBezTo>
                  <a:cubicBezTo>
                    <a:pt x="867" y="43"/>
                    <a:pt x="823" y="0"/>
                    <a:pt x="79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290;p64">
              <a:extLst>
                <a:ext uri="{FF2B5EF4-FFF2-40B4-BE49-F238E27FC236}">
                  <a16:creationId xmlns:a16="http://schemas.microsoft.com/office/drawing/2014/main" id="{2B2CC4FC-9F2A-65BD-664A-77C4FE8C40EE}"/>
                </a:ext>
              </a:extLst>
            </p:cNvPr>
            <p:cNvSpPr/>
            <p:nvPr/>
          </p:nvSpPr>
          <p:spPr>
            <a:xfrm>
              <a:off x="1055825" y="3798825"/>
              <a:ext cx="21700" cy="17000"/>
            </a:xfrm>
            <a:custGeom>
              <a:avLst/>
              <a:gdLst/>
              <a:ahLst/>
              <a:cxnLst/>
              <a:rect l="l" t="t" r="r" b="b"/>
              <a:pathLst>
                <a:path w="868" h="680" extrusionOk="0">
                  <a:moveTo>
                    <a:pt x="796" y="1"/>
                  </a:moveTo>
                  <a:cubicBezTo>
                    <a:pt x="781" y="1"/>
                    <a:pt x="348" y="1"/>
                    <a:pt x="30" y="564"/>
                  </a:cubicBezTo>
                  <a:cubicBezTo>
                    <a:pt x="1" y="608"/>
                    <a:pt x="16" y="651"/>
                    <a:pt x="59" y="666"/>
                  </a:cubicBezTo>
                  <a:cubicBezTo>
                    <a:pt x="59" y="679"/>
                    <a:pt x="74" y="679"/>
                    <a:pt x="87" y="679"/>
                  </a:cubicBezTo>
                  <a:cubicBezTo>
                    <a:pt x="116" y="679"/>
                    <a:pt x="145" y="666"/>
                    <a:pt x="160" y="651"/>
                  </a:cubicBezTo>
                  <a:cubicBezTo>
                    <a:pt x="434" y="145"/>
                    <a:pt x="781" y="145"/>
                    <a:pt x="796" y="145"/>
                  </a:cubicBezTo>
                  <a:cubicBezTo>
                    <a:pt x="839" y="145"/>
                    <a:pt x="868" y="117"/>
                    <a:pt x="868" y="73"/>
                  </a:cubicBezTo>
                  <a:cubicBezTo>
                    <a:pt x="868" y="30"/>
                    <a:pt x="839" y="1"/>
                    <a:pt x="79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291;p64">
              <a:extLst>
                <a:ext uri="{FF2B5EF4-FFF2-40B4-BE49-F238E27FC236}">
                  <a16:creationId xmlns:a16="http://schemas.microsoft.com/office/drawing/2014/main" id="{E6AF8DA3-4ED3-090E-41FC-5103241FC883}"/>
                </a:ext>
              </a:extLst>
            </p:cNvPr>
            <p:cNvSpPr/>
            <p:nvPr/>
          </p:nvSpPr>
          <p:spPr>
            <a:xfrm>
              <a:off x="1043200" y="3790900"/>
              <a:ext cx="21700" cy="16975"/>
            </a:xfrm>
            <a:custGeom>
              <a:avLst/>
              <a:gdLst/>
              <a:ahLst/>
              <a:cxnLst/>
              <a:rect l="l" t="t" r="r" b="b"/>
              <a:pathLst>
                <a:path w="868" h="679" extrusionOk="0">
                  <a:moveTo>
                    <a:pt x="795" y="0"/>
                  </a:moveTo>
                  <a:cubicBezTo>
                    <a:pt x="766" y="0"/>
                    <a:pt x="347" y="0"/>
                    <a:pt x="15" y="578"/>
                  </a:cubicBezTo>
                  <a:cubicBezTo>
                    <a:pt x="1" y="607"/>
                    <a:pt x="15" y="650"/>
                    <a:pt x="43" y="665"/>
                  </a:cubicBezTo>
                  <a:cubicBezTo>
                    <a:pt x="59" y="679"/>
                    <a:pt x="72" y="679"/>
                    <a:pt x="87" y="679"/>
                  </a:cubicBezTo>
                  <a:cubicBezTo>
                    <a:pt x="116" y="679"/>
                    <a:pt x="130" y="665"/>
                    <a:pt x="145" y="650"/>
                  </a:cubicBezTo>
                  <a:cubicBezTo>
                    <a:pt x="434" y="145"/>
                    <a:pt x="766" y="145"/>
                    <a:pt x="781" y="145"/>
                  </a:cubicBezTo>
                  <a:cubicBezTo>
                    <a:pt x="824" y="145"/>
                    <a:pt x="853" y="116"/>
                    <a:pt x="868" y="72"/>
                  </a:cubicBezTo>
                  <a:cubicBezTo>
                    <a:pt x="868" y="29"/>
                    <a:pt x="824" y="0"/>
                    <a:pt x="795"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292;p64">
              <a:extLst>
                <a:ext uri="{FF2B5EF4-FFF2-40B4-BE49-F238E27FC236}">
                  <a16:creationId xmlns:a16="http://schemas.microsoft.com/office/drawing/2014/main" id="{68085350-A644-25BC-C938-70F2ABCC5B36}"/>
                </a:ext>
              </a:extLst>
            </p:cNvPr>
            <p:cNvSpPr/>
            <p:nvPr/>
          </p:nvSpPr>
          <p:spPr>
            <a:xfrm>
              <a:off x="740875" y="3624025"/>
              <a:ext cx="99375" cy="190000"/>
            </a:xfrm>
            <a:custGeom>
              <a:avLst/>
              <a:gdLst/>
              <a:ahLst/>
              <a:cxnLst/>
              <a:rect l="l" t="t" r="r" b="b"/>
              <a:pathLst>
                <a:path w="3975" h="7600" extrusionOk="0">
                  <a:moveTo>
                    <a:pt x="1027" y="1"/>
                  </a:moveTo>
                  <a:lnTo>
                    <a:pt x="1" y="7600"/>
                  </a:lnTo>
                  <a:lnTo>
                    <a:pt x="2530" y="7455"/>
                  </a:lnTo>
                  <a:lnTo>
                    <a:pt x="397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293;p64">
              <a:extLst>
                <a:ext uri="{FF2B5EF4-FFF2-40B4-BE49-F238E27FC236}">
                  <a16:creationId xmlns:a16="http://schemas.microsoft.com/office/drawing/2014/main" id="{4BD8F02B-98F4-3CD1-37C2-4847AB63D31D}"/>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94;p64">
              <a:extLst>
                <a:ext uri="{FF2B5EF4-FFF2-40B4-BE49-F238E27FC236}">
                  <a16:creationId xmlns:a16="http://schemas.microsoft.com/office/drawing/2014/main" id="{B9FBC056-829C-6760-23EA-B436E34DD8F2}"/>
                </a:ext>
              </a:extLst>
            </p:cNvPr>
            <p:cNvSpPr/>
            <p:nvPr/>
          </p:nvSpPr>
          <p:spPr>
            <a:xfrm>
              <a:off x="711650" y="3767625"/>
              <a:ext cx="260075" cy="88300"/>
            </a:xfrm>
            <a:custGeom>
              <a:avLst/>
              <a:gdLst/>
              <a:ahLst/>
              <a:cxnLst/>
              <a:rect l="l" t="t" r="r" b="b"/>
              <a:pathLst>
                <a:path w="10403" h="3532" extrusionOk="0">
                  <a:moveTo>
                    <a:pt x="4279" y="1"/>
                  </a:moveTo>
                  <a:cubicBezTo>
                    <a:pt x="3698" y="1"/>
                    <a:pt x="3481" y="685"/>
                    <a:pt x="3481" y="685"/>
                  </a:cubicBezTo>
                  <a:cubicBezTo>
                    <a:pt x="3047" y="892"/>
                    <a:pt x="2644" y="976"/>
                    <a:pt x="2269" y="976"/>
                  </a:cubicBezTo>
                  <a:cubicBezTo>
                    <a:pt x="1832" y="976"/>
                    <a:pt x="1434" y="863"/>
                    <a:pt x="1069" y="700"/>
                  </a:cubicBezTo>
                  <a:cubicBezTo>
                    <a:pt x="1021" y="679"/>
                    <a:pt x="971" y="669"/>
                    <a:pt x="922" y="669"/>
                  </a:cubicBezTo>
                  <a:cubicBezTo>
                    <a:pt x="739" y="669"/>
                    <a:pt x="569" y="809"/>
                    <a:pt x="534" y="1003"/>
                  </a:cubicBezTo>
                  <a:cubicBezTo>
                    <a:pt x="361" y="1985"/>
                    <a:pt x="0" y="3532"/>
                    <a:pt x="0" y="3532"/>
                  </a:cubicBezTo>
                  <a:lnTo>
                    <a:pt x="10402" y="3532"/>
                  </a:lnTo>
                  <a:cubicBezTo>
                    <a:pt x="10402" y="3532"/>
                    <a:pt x="10287" y="2390"/>
                    <a:pt x="7844" y="1899"/>
                  </a:cubicBezTo>
                  <a:cubicBezTo>
                    <a:pt x="6068" y="1538"/>
                    <a:pt x="4883" y="209"/>
                    <a:pt x="4883" y="209"/>
                  </a:cubicBezTo>
                  <a:cubicBezTo>
                    <a:pt x="4649" y="59"/>
                    <a:pt x="4448" y="1"/>
                    <a:pt x="427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95;p64">
              <a:extLst>
                <a:ext uri="{FF2B5EF4-FFF2-40B4-BE49-F238E27FC236}">
                  <a16:creationId xmlns:a16="http://schemas.microsoft.com/office/drawing/2014/main" id="{75D1F81F-B92F-30A5-7DC0-A4127A3ED2A0}"/>
                </a:ext>
              </a:extLst>
            </p:cNvPr>
            <p:cNvSpPr/>
            <p:nvPr/>
          </p:nvSpPr>
          <p:spPr>
            <a:xfrm>
              <a:off x="711650" y="3855900"/>
              <a:ext cx="260075" cy="28550"/>
            </a:xfrm>
            <a:custGeom>
              <a:avLst/>
              <a:gdLst/>
              <a:ahLst/>
              <a:cxnLst/>
              <a:rect l="l" t="t" r="r" b="b"/>
              <a:pathLst>
                <a:path w="10403" h="1142" extrusionOk="0">
                  <a:moveTo>
                    <a:pt x="0" y="1"/>
                  </a:moveTo>
                  <a:lnTo>
                    <a:pt x="0" y="1141"/>
                  </a:lnTo>
                  <a:lnTo>
                    <a:pt x="10402" y="1141"/>
                  </a:lnTo>
                  <a:lnTo>
                    <a:pt x="10402" y="1"/>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96;p64">
              <a:extLst>
                <a:ext uri="{FF2B5EF4-FFF2-40B4-BE49-F238E27FC236}">
                  <a16:creationId xmlns:a16="http://schemas.microsoft.com/office/drawing/2014/main" id="{0F0F3308-C1E7-EA34-8D1B-2D95720909B3}"/>
                </a:ext>
              </a:extLst>
            </p:cNvPr>
            <p:cNvSpPr/>
            <p:nvPr/>
          </p:nvSpPr>
          <p:spPr>
            <a:xfrm>
              <a:off x="863675" y="3805350"/>
              <a:ext cx="21350" cy="17350"/>
            </a:xfrm>
            <a:custGeom>
              <a:avLst/>
              <a:gdLst/>
              <a:ahLst/>
              <a:cxnLst/>
              <a:rect l="l" t="t" r="r" b="b"/>
              <a:pathLst>
                <a:path w="854" h="694" extrusionOk="0">
                  <a:moveTo>
                    <a:pt x="781" y="0"/>
                  </a:moveTo>
                  <a:cubicBezTo>
                    <a:pt x="767" y="14"/>
                    <a:pt x="348" y="14"/>
                    <a:pt x="16" y="578"/>
                  </a:cubicBezTo>
                  <a:cubicBezTo>
                    <a:pt x="1" y="607"/>
                    <a:pt x="1" y="650"/>
                    <a:pt x="45" y="678"/>
                  </a:cubicBezTo>
                  <a:cubicBezTo>
                    <a:pt x="59" y="678"/>
                    <a:pt x="74" y="693"/>
                    <a:pt x="74" y="693"/>
                  </a:cubicBezTo>
                  <a:cubicBezTo>
                    <a:pt x="103" y="693"/>
                    <a:pt x="131" y="678"/>
                    <a:pt x="145" y="650"/>
                  </a:cubicBezTo>
                  <a:cubicBezTo>
                    <a:pt x="420" y="158"/>
                    <a:pt x="767" y="158"/>
                    <a:pt x="781" y="158"/>
                  </a:cubicBezTo>
                  <a:cubicBezTo>
                    <a:pt x="825" y="158"/>
                    <a:pt x="854" y="116"/>
                    <a:pt x="854" y="87"/>
                  </a:cubicBezTo>
                  <a:cubicBezTo>
                    <a:pt x="854" y="43"/>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97;p64">
              <a:extLst>
                <a:ext uri="{FF2B5EF4-FFF2-40B4-BE49-F238E27FC236}">
                  <a16:creationId xmlns:a16="http://schemas.microsoft.com/office/drawing/2014/main" id="{E92CEB03-C421-451E-EA66-FCEC4D45832F}"/>
                </a:ext>
              </a:extLst>
            </p:cNvPr>
            <p:cNvSpPr/>
            <p:nvPr/>
          </p:nvSpPr>
          <p:spPr>
            <a:xfrm>
              <a:off x="851050" y="3798825"/>
              <a:ext cx="21325" cy="17000"/>
            </a:xfrm>
            <a:custGeom>
              <a:avLst/>
              <a:gdLst/>
              <a:ahLst/>
              <a:cxnLst/>
              <a:rect l="l" t="t" r="r" b="b"/>
              <a:pathLst>
                <a:path w="853" h="680" extrusionOk="0">
                  <a:moveTo>
                    <a:pt x="781" y="1"/>
                  </a:moveTo>
                  <a:cubicBezTo>
                    <a:pt x="766" y="1"/>
                    <a:pt x="347" y="1"/>
                    <a:pt x="15" y="564"/>
                  </a:cubicBezTo>
                  <a:cubicBezTo>
                    <a:pt x="1" y="608"/>
                    <a:pt x="15" y="651"/>
                    <a:pt x="43" y="666"/>
                  </a:cubicBezTo>
                  <a:cubicBezTo>
                    <a:pt x="59" y="679"/>
                    <a:pt x="72" y="679"/>
                    <a:pt x="87" y="679"/>
                  </a:cubicBezTo>
                  <a:cubicBezTo>
                    <a:pt x="101" y="679"/>
                    <a:pt x="130" y="666"/>
                    <a:pt x="145" y="651"/>
                  </a:cubicBezTo>
                  <a:cubicBezTo>
                    <a:pt x="434" y="159"/>
                    <a:pt x="766" y="145"/>
                    <a:pt x="781" y="145"/>
                  </a:cubicBezTo>
                  <a:cubicBezTo>
                    <a:pt x="824" y="145"/>
                    <a:pt x="853" y="117"/>
                    <a:pt x="853" y="73"/>
                  </a:cubicBezTo>
                  <a:cubicBezTo>
                    <a:pt x="853" y="30"/>
                    <a:pt x="824" y="1"/>
                    <a:pt x="78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98;p64">
              <a:extLst>
                <a:ext uri="{FF2B5EF4-FFF2-40B4-BE49-F238E27FC236}">
                  <a16:creationId xmlns:a16="http://schemas.microsoft.com/office/drawing/2014/main" id="{F64615C6-11FB-DB1E-D79D-34764316B7D9}"/>
                </a:ext>
              </a:extLst>
            </p:cNvPr>
            <p:cNvSpPr/>
            <p:nvPr/>
          </p:nvSpPr>
          <p:spPr>
            <a:xfrm>
              <a:off x="838400" y="3790900"/>
              <a:ext cx="21350" cy="16975"/>
            </a:xfrm>
            <a:custGeom>
              <a:avLst/>
              <a:gdLst/>
              <a:ahLst/>
              <a:cxnLst/>
              <a:rect l="l" t="t" r="r" b="b"/>
              <a:pathLst>
                <a:path w="854" h="679" extrusionOk="0">
                  <a:moveTo>
                    <a:pt x="781" y="0"/>
                  </a:moveTo>
                  <a:cubicBezTo>
                    <a:pt x="767" y="0"/>
                    <a:pt x="347" y="0"/>
                    <a:pt x="16" y="578"/>
                  </a:cubicBezTo>
                  <a:cubicBezTo>
                    <a:pt x="0" y="607"/>
                    <a:pt x="0" y="650"/>
                    <a:pt x="44" y="665"/>
                  </a:cubicBezTo>
                  <a:cubicBezTo>
                    <a:pt x="58" y="679"/>
                    <a:pt x="58" y="679"/>
                    <a:pt x="73" y="679"/>
                  </a:cubicBezTo>
                  <a:cubicBezTo>
                    <a:pt x="102" y="679"/>
                    <a:pt x="131" y="665"/>
                    <a:pt x="145" y="650"/>
                  </a:cubicBezTo>
                  <a:cubicBezTo>
                    <a:pt x="420" y="145"/>
                    <a:pt x="767" y="145"/>
                    <a:pt x="781" y="145"/>
                  </a:cubicBezTo>
                  <a:cubicBezTo>
                    <a:pt x="825" y="145"/>
                    <a:pt x="853" y="116"/>
                    <a:pt x="853" y="72"/>
                  </a:cubicBezTo>
                  <a:cubicBezTo>
                    <a:pt x="853" y="29"/>
                    <a:pt x="825" y="0"/>
                    <a:pt x="781"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99;p64">
              <a:extLst>
                <a:ext uri="{FF2B5EF4-FFF2-40B4-BE49-F238E27FC236}">
                  <a16:creationId xmlns:a16="http://schemas.microsoft.com/office/drawing/2014/main" id="{B9BF88CE-070A-5445-9C52-0715A5A8B581}"/>
                </a:ext>
              </a:extLst>
            </p:cNvPr>
            <p:cNvSpPr/>
            <p:nvPr/>
          </p:nvSpPr>
          <p:spPr>
            <a:xfrm>
              <a:off x="724650" y="2854725"/>
              <a:ext cx="358650" cy="892850"/>
            </a:xfrm>
            <a:custGeom>
              <a:avLst/>
              <a:gdLst/>
              <a:ahLst/>
              <a:cxnLst/>
              <a:rect l="l" t="t" r="r" b="b"/>
              <a:pathLst>
                <a:path w="14346" h="35714" extrusionOk="0">
                  <a:moveTo>
                    <a:pt x="13855" y="0"/>
                  </a:moveTo>
                  <a:lnTo>
                    <a:pt x="9347" y="896"/>
                  </a:lnTo>
                  <a:lnTo>
                    <a:pt x="4508" y="1343"/>
                  </a:lnTo>
                  <a:lnTo>
                    <a:pt x="0" y="35554"/>
                  </a:lnTo>
                  <a:lnTo>
                    <a:pt x="4912" y="35685"/>
                  </a:lnTo>
                  <a:lnTo>
                    <a:pt x="9131" y="8466"/>
                  </a:lnTo>
                  <a:lnTo>
                    <a:pt x="7831" y="35698"/>
                  </a:lnTo>
                  <a:lnTo>
                    <a:pt x="12887" y="35713"/>
                  </a:lnTo>
                  <a:lnTo>
                    <a:pt x="14259" y="8957"/>
                  </a:lnTo>
                  <a:cubicBezTo>
                    <a:pt x="14332" y="8004"/>
                    <a:pt x="14346" y="6660"/>
                    <a:pt x="14317" y="5692"/>
                  </a:cubicBezTo>
                  <a:cubicBezTo>
                    <a:pt x="14187" y="1011"/>
                    <a:pt x="13855" y="0"/>
                    <a:pt x="13855"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00;p64">
              <a:extLst>
                <a:ext uri="{FF2B5EF4-FFF2-40B4-BE49-F238E27FC236}">
                  <a16:creationId xmlns:a16="http://schemas.microsoft.com/office/drawing/2014/main" id="{7047BFBC-86D9-880D-5A1A-ECDBB63DF124}"/>
                </a:ext>
              </a:extLst>
            </p:cNvPr>
            <p:cNvSpPr/>
            <p:nvPr/>
          </p:nvSpPr>
          <p:spPr>
            <a:xfrm>
              <a:off x="951800" y="3053350"/>
              <a:ext cx="70475" cy="14100"/>
            </a:xfrm>
            <a:custGeom>
              <a:avLst/>
              <a:gdLst/>
              <a:ahLst/>
              <a:cxnLst/>
              <a:rect l="l" t="t" r="r" b="b"/>
              <a:pathLst>
                <a:path w="2819" h="564" extrusionOk="0">
                  <a:moveTo>
                    <a:pt x="2761" y="1"/>
                  </a:moveTo>
                  <a:lnTo>
                    <a:pt x="45" y="477"/>
                  </a:lnTo>
                  <a:cubicBezTo>
                    <a:pt x="16" y="477"/>
                    <a:pt x="1" y="506"/>
                    <a:pt x="1" y="521"/>
                  </a:cubicBezTo>
                  <a:cubicBezTo>
                    <a:pt x="1" y="550"/>
                    <a:pt x="30" y="564"/>
                    <a:pt x="45" y="564"/>
                  </a:cubicBezTo>
                  <a:lnTo>
                    <a:pt x="59" y="564"/>
                  </a:lnTo>
                  <a:lnTo>
                    <a:pt x="2775" y="102"/>
                  </a:lnTo>
                  <a:cubicBezTo>
                    <a:pt x="2804" y="88"/>
                    <a:pt x="2819" y="73"/>
                    <a:pt x="2819" y="44"/>
                  </a:cubicBezTo>
                  <a:cubicBezTo>
                    <a:pt x="2819" y="15"/>
                    <a:pt x="2790" y="1"/>
                    <a:pt x="276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01;p64">
              <a:extLst>
                <a:ext uri="{FF2B5EF4-FFF2-40B4-BE49-F238E27FC236}">
                  <a16:creationId xmlns:a16="http://schemas.microsoft.com/office/drawing/2014/main" id="{9A53DB92-0C58-830C-8E94-5DD60E3E97AB}"/>
                </a:ext>
              </a:extLst>
            </p:cNvPr>
            <p:cNvSpPr/>
            <p:nvPr/>
          </p:nvSpPr>
          <p:spPr>
            <a:xfrm>
              <a:off x="1028025" y="2548050"/>
              <a:ext cx="259700" cy="195775"/>
            </a:xfrm>
            <a:custGeom>
              <a:avLst/>
              <a:gdLst/>
              <a:ahLst/>
              <a:cxnLst/>
              <a:rect l="l" t="t" r="r" b="b"/>
              <a:pathLst>
                <a:path w="10388" h="7831" extrusionOk="0">
                  <a:moveTo>
                    <a:pt x="2586" y="1"/>
                  </a:moveTo>
                  <a:lnTo>
                    <a:pt x="1" y="2616"/>
                  </a:lnTo>
                  <a:cubicBezTo>
                    <a:pt x="1" y="2616"/>
                    <a:pt x="4046" y="6026"/>
                    <a:pt x="7903" y="7760"/>
                  </a:cubicBezTo>
                  <a:cubicBezTo>
                    <a:pt x="8015" y="7808"/>
                    <a:pt x="8164" y="7830"/>
                    <a:pt x="8332" y="7830"/>
                  </a:cubicBezTo>
                  <a:cubicBezTo>
                    <a:pt x="8859" y="7830"/>
                    <a:pt x="9565" y="7614"/>
                    <a:pt x="9839" y="7340"/>
                  </a:cubicBezTo>
                  <a:cubicBezTo>
                    <a:pt x="10388" y="6806"/>
                    <a:pt x="10301" y="5895"/>
                    <a:pt x="9666" y="5462"/>
                  </a:cubicBezTo>
                  <a:lnTo>
                    <a:pt x="2586"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02;p64">
              <a:extLst>
                <a:ext uri="{FF2B5EF4-FFF2-40B4-BE49-F238E27FC236}">
                  <a16:creationId xmlns:a16="http://schemas.microsoft.com/office/drawing/2014/main" id="{180E3B53-2449-7749-FD05-8EC1DF83ADCB}"/>
                </a:ext>
              </a:extLst>
            </p:cNvPr>
            <p:cNvSpPr/>
            <p:nvPr/>
          </p:nvSpPr>
          <p:spPr>
            <a:xfrm>
              <a:off x="986475" y="2508325"/>
              <a:ext cx="183900" cy="184600"/>
            </a:xfrm>
            <a:custGeom>
              <a:avLst/>
              <a:gdLst/>
              <a:ahLst/>
              <a:cxnLst/>
              <a:rect l="l" t="t" r="r" b="b"/>
              <a:pathLst>
                <a:path w="7356" h="7384" extrusionOk="0">
                  <a:moveTo>
                    <a:pt x="1503" y="1"/>
                  </a:moveTo>
                  <a:lnTo>
                    <a:pt x="1" y="5101"/>
                  </a:lnTo>
                  <a:lnTo>
                    <a:pt x="4797" y="7384"/>
                  </a:lnTo>
                  <a:lnTo>
                    <a:pt x="7355" y="3699"/>
                  </a:lnTo>
                  <a:cubicBezTo>
                    <a:pt x="4321" y="1"/>
                    <a:pt x="1503" y="1"/>
                    <a:pt x="1503"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03;p64">
              <a:extLst>
                <a:ext uri="{FF2B5EF4-FFF2-40B4-BE49-F238E27FC236}">
                  <a16:creationId xmlns:a16="http://schemas.microsoft.com/office/drawing/2014/main" id="{5535DCCD-9794-702C-8E6A-9B39C3EED298}"/>
                </a:ext>
              </a:extLst>
            </p:cNvPr>
            <p:cNvSpPr/>
            <p:nvPr/>
          </p:nvSpPr>
          <p:spPr>
            <a:xfrm>
              <a:off x="1193450" y="2500750"/>
              <a:ext cx="204800" cy="244950"/>
            </a:xfrm>
            <a:custGeom>
              <a:avLst/>
              <a:gdLst/>
              <a:ahLst/>
              <a:cxnLst/>
              <a:rect l="l" t="t" r="r" b="b"/>
              <a:pathLst>
                <a:path w="8192" h="9798" extrusionOk="0">
                  <a:moveTo>
                    <a:pt x="6574" y="1"/>
                  </a:moveTo>
                  <a:lnTo>
                    <a:pt x="477" y="7484"/>
                  </a:lnTo>
                  <a:cubicBezTo>
                    <a:pt x="1" y="7918"/>
                    <a:pt x="593" y="9074"/>
                    <a:pt x="1170" y="9579"/>
                  </a:cubicBezTo>
                  <a:cubicBezTo>
                    <a:pt x="1300" y="9696"/>
                    <a:pt x="1607" y="9798"/>
                    <a:pt x="1965" y="9798"/>
                  </a:cubicBezTo>
                  <a:cubicBezTo>
                    <a:pt x="2445" y="9798"/>
                    <a:pt x="3017" y="9615"/>
                    <a:pt x="3381" y="9045"/>
                  </a:cubicBezTo>
                  <a:lnTo>
                    <a:pt x="8192" y="1041"/>
                  </a:lnTo>
                  <a:lnTo>
                    <a:pt x="6574"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04;p64">
              <a:extLst>
                <a:ext uri="{FF2B5EF4-FFF2-40B4-BE49-F238E27FC236}">
                  <a16:creationId xmlns:a16="http://schemas.microsoft.com/office/drawing/2014/main" id="{A347CB0D-3AEE-4C95-A95D-EAFBA88B3491}"/>
                </a:ext>
              </a:extLst>
            </p:cNvPr>
            <p:cNvSpPr/>
            <p:nvPr/>
          </p:nvSpPr>
          <p:spPr>
            <a:xfrm>
              <a:off x="1357775" y="2446850"/>
              <a:ext cx="62875" cy="70550"/>
            </a:xfrm>
            <a:custGeom>
              <a:avLst/>
              <a:gdLst/>
              <a:ahLst/>
              <a:cxnLst/>
              <a:rect l="l" t="t" r="r" b="b"/>
              <a:pathLst>
                <a:path w="2515" h="2822" extrusionOk="0">
                  <a:moveTo>
                    <a:pt x="2020" y="1"/>
                  </a:moveTo>
                  <a:cubicBezTo>
                    <a:pt x="1978" y="1"/>
                    <a:pt x="1936" y="7"/>
                    <a:pt x="1894" y="19"/>
                  </a:cubicBezTo>
                  <a:lnTo>
                    <a:pt x="565" y="423"/>
                  </a:lnTo>
                  <a:cubicBezTo>
                    <a:pt x="348" y="481"/>
                    <a:pt x="189" y="668"/>
                    <a:pt x="145" y="885"/>
                  </a:cubicBezTo>
                  <a:lnTo>
                    <a:pt x="1" y="2157"/>
                  </a:lnTo>
                  <a:lnTo>
                    <a:pt x="1605" y="2821"/>
                  </a:lnTo>
                  <a:cubicBezTo>
                    <a:pt x="2472" y="1882"/>
                    <a:pt x="1590" y="1174"/>
                    <a:pt x="1590" y="1174"/>
                  </a:cubicBezTo>
                  <a:lnTo>
                    <a:pt x="2226" y="828"/>
                  </a:lnTo>
                  <a:cubicBezTo>
                    <a:pt x="2443" y="712"/>
                    <a:pt x="2515" y="437"/>
                    <a:pt x="2399" y="221"/>
                  </a:cubicBezTo>
                  <a:cubicBezTo>
                    <a:pt x="2319" y="84"/>
                    <a:pt x="2176" y="1"/>
                    <a:pt x="202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05;p64">
              <a:extLst>
                <a:ext uri="{FF2B5EF4-FFF2-40B4-BE49-F238E27FC236}">
                  <a16:creationId xmlns:a16="http://schemas.microsoft.com/office/drawing/2014/main" id="{E73626F7-5365-4EBE-47BE-F459ADBAE5B4}"/>
                </a:ext>
              </a:extLst>
            </p:cNvPr>
            <p:cNvSpPr/>
            <p:nvPr/>
          </p:nvSpPr>
          <p:spPr>
            <a:xfrm>
              <a:off x="1371875" y="2394525"/>
              <a:ext cx="59625" cy="65425"/>
            </a:xfrm>
            <a:custGeom>
              <a:avLst/>
              <a:gdLst/>
              <a:ahLst/>
              <a:cxnLst/>
              <a:rect l="l" t="t" r="r" b="b"/>
              <a:pathLst>
                <a:path w="2385" h="2617" extrusionOk="0">
                  <a:moveTo>
                    <a:pt x="2010" y="1"/>
                  </a:moveTo>
                  <a:cubicBezTo>
                    <a:pt x="1910" y="1"/>
                    <a:pt x="1812" y="45"/>
                    <a:pt x="1748" y="132"/>
                  </a:cubicBezTo>
                  <a:lnTo>
                    <a:pt x="1" y="2516"/>
                  </a:lnTo>
                  <a:lnTo>
                    <a:pt x="1214" y="2617"/>
                  </a:lnTo>
                  <a:lnTo>
                    <a:pt x="2312" y="494"/>
                  </a:lnTo>
                  <a:cubicBezTo>
                    <a:pt x="2384" y="349"/>
                    <a:pt x="2355" y="190"/>
                    <a:pt x="2240" y="89"/>
                  </a:cubicBezTo>
                  <a:cubicBezTo>
                    <a:pt x="2175" y="30"/>
                    <a:pt x="2092" y="1"/>
                    <a:pt x="2010"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06;p64">
              <a:extLst>
                <a:ext uri="{FF2B5EF4-FFF2-40B4-BE49-F238E27FC236}">
                  <a16:creationId xmlns:a16="http://schemas.microsoft.com/office/drawing/2014/main" id="{890EB8C6-7F92-1D62-CDF6-DEAFD28D20C4}"/>
                </a:ext>
              </a:extLst>
            </p:cNvPr>
            <p:cNvSpPr/>
            <p:nvPr/>
          </p:nvSpPr>
          <p:spPr>
            <a:xfrm>
              <a:off x="1391725" y="2436925"/>
              <a:ext cx="51700" cy="58425"/>
            </a:xfrm>
            <a:custGeom>
              <a:avLst/>
              <a:gdLst/>
              <a:ahLst/>
              <a:cxnLst/>
              <a:rect l="l" t="t" r="r" b="b"/>
              <a:pathLst>
                <a:path w="2068" h="2337" extrusionOk="0">
                  <a:moveTo>
                    <a:pt x="1382" y="0"/>
                  </a:moveTo>
                  <a:cubicBezTo>
                    <a:pt x="1345" y="0"/>
                    <a:pt x="1308" y="4"/>
                    <a:pt x="1272" y="11"/>
                  </a:cubicBezTo>
                  <a:lnTo>
                    <a:pt x="608" y="242"/>
                  </a:lnTo>
                  <a:lnTo>
                    <a:pt x="1" y="1514"/>
                  </a:lnTo>
                  <a:lnTo>
                    <a:pt x="1099" y="2337"/>
                  </a:lnTo>
                  <a:lnTo>
                    <a:pt x="1952" y="805"/>
                  </a:lnTo>
                  <a:cubicBezTo>
                    <a:pt x="2067" y="618"/>
                    <a:pt x="2010" y="372"/>
                    <a:pt x="1836" y="227"/>
                  </a:cubicBezTo>
                  <a:lnTo>
                    <a:pt x="1692" y="98"/>
                  </a:lnTo>
                  <a:cubicBezTo>
                    <a:pt x="1605" y="33"/>
                    <a:pt x="1494" y="0"/>
                    <a:pt x="1382"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7;p64">
              <a:extLst>
                <a:ext uri="{FF2B5EF4-FFF2-40B4-BE49-F238E27FC236}">
                  <a16:creationId xmlns:a16="http://schemas.microsoft.com/office/drawing/2014/main" id="{E2CE7128-9E8F-D1FE-1D75-354B8ABA097A}"/>
                </a:ext>
              </a:extLst>
            </p:cNvPr>
            <p:cNvSpPr/>
            <p:nvPr/>
          </p:nvSpPr>
          <p:spPr>
            <a:xfrm>
              <a:off x="1406550" y="2448375"/>
              <a:ext cx="53825" cy="59975"/>
            </a:xfrm>
            <a:custGeom>
              <a:avLst/>
              <a:gdLst/>
              <a:ahLst/>
              <a:cxnLst/>
              <a:rect l="l" t="t" r="r" b="b"/>
              <a:pathLst>
                <a:path w="2153" h="2399" extrusionOk="0">
                  <a:moveTo>
                    <a:pt x="1243" y="0"/>
                  </a:moveTo>
                  <a:lnTo>
                    <a:pt x="1" y="1691"/>
                  </a:lnTo>
                  <a:lnTo>
                    <a:pt x="954" y="2399"/>
                  </a:lnTo>
                  <a:lnTo>
                    <a:pt x="2052" y="940"/>
                  </a:lnTo>
                  <a:cubicBezTo>
                    <a:pt x="2110" y="867"/>
                    <a:pt x="2139" y="767"/>
                    <a:pt x="2153" y="665"/>
                  </a:cubicBezTo>
                  <a:cubicBezTo>
                    <a:pt x="2153" y="549"/>
                    <a:pt x="2095" y="434"/>
                    <a:pt x="2008" y="347"/>
                  </a:cubicBezTo>
                  <a:lnTo>
                    <a:pt x="1806" y="145"/>
                  </a:lnTo>
                  <a:cubicBezTo>
                    <a:pt x="1719" y="58"/>
                    <a:pt x="1604" y="15"/>
                    <a:pt x="1488"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08;p64">
              <a:extLst>
                <a:ext uri="{FF2B5EF4-FFF2-40B4-BE49-F238E27FC236}">
                  <a16:creationId xmlns:a16="http://schemas.microsoft.com/office/drawing/2014/main" id="{B38D39CD-1BB4-9D33-4033-7C8870298F37}"/>
                </a:ext>
              </a:extLst>
            </p:cNvPr>
            <p:cNvSpPr/>
            <p:nvPr/>
          </p:nvSpPr>
          <p:spPr>
            <a:xfrm>
              <a:off x="1416675" y="2463200"/>
              <a:ext cx="53475" cy="47825"/>
            </a:xfrm>
            <a:custGeom>
              <a:avLst/>
              <a:gdLst/>
              <a:ahLst/>
              <a:cxnLst/>
              <a:rect l="l" t="t" r="r" b="b"/>
              <a:pathLst>
                <a:path w="2139" h="1913" extrusionOk="0">
                  <a:moveTo>
                    <a:pt x="1228" y="0"/>
                  </a:moveTo>
                  <a:lnTo>
                    <a:pt x="0" y="1676"/>
                  </a:lnTo>
                  <a:cubicBezTo>
                    <a:pt x="213" y="1836"/>
                    <a:pt x="465" y="1913"/>
                    <a:pt x="715" y="1913"/>
                  </a:cubicBezTo>
                  <a:cubicBezTo>
                    <a:pt x="1075" y="1913"/>
                    <a:pt x="1431" y="1752"/>
                    <a:pt x="1661" y="1445"/>
                  </a:cubicBezTo>
                  <a:lnTo>
                    <a:pt x="2052" y="925"/>
                  </a:lnTo>
                  <a:cubicBezTo>
                    <a:pt x="2110" y="852"/>
                    <a:pt x="2138" y="752"/>
                    <a:pt x="2138" y="650"/>
                  </a:cubicBezTo>
                  <a:cubicBezTo>
                    <a:pt x="2138" y="534"/>
                    <a:pt x="2095" y="419"/>
                    <a:pt x="2008" y="332"/>
                  </a:cubicBezTo>
                  <a:lnTo>
                    <a:pt x="1792" y="130"/>
                  </a:lnTo>
                  <a:cubicBezTo>
                    <a:pt x="1719" y="43"/>
                    <a:pt x="1603" y="0"/>
                    <a:pt x="1474"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09;p64">
              <a:extLst>
                <a:ext uri="{FF2B5EF4-FFF2-40B4-BE49-F238E27FC236}">
                  <a16:creationId xmlns:a16="http://schemas.microsoft.com/office/drawing/2014/main" id="{23573539-9DA8-F51F-8DA9-EF9655D96D07}"/>
                </a:ext>
              </a:extLst>
            </p:cNvPr>
            <p:cNvSpPr/>
            <p:nvPr/>
          </p:nvSpPr>
          <p:spPr>
            <a:xfrm>
              <a:off x="1357775" y="2469700"/>
              <a:ext cx="87100" cy="61675"/>
            </a:xfrm>
            <a:custGeom>
              <a:avLst/>
              <a:gdLst/>
              <a:ahLst/>
              <a:cxnLst/>
              <a:rect l="l" t="t" r="r" b="b"/>
              <a:pathLst>
                <a:path w="3484" h="2467" extrusionOk="0">
                  <a:moveTo>
                    <a:pt x="868" y="0"/>
                  </a:moveTo>
                  <a:lnTo>
                    <a:pt x="1" y="1243"/>
                  </a:lnTo>
                  <a:lnTo>
                    <a:pt x="1114" y="2124"/>
                  </a:lnTo>
                  <a:cubicBezTo>
                    <a:pt x="1364" y="2354"/>
                    <a:pt x="1681" y="2467"/>
                    <a:pt x="1998" y="2467"/>
                  </a:cubicBezTo>
                  <a:cubicBezTo>
                    <a:pt x="2357" y="2467"/>
                    <a:pt x="2716" y="2321"/>
                    <a:pt x="2977" y="2037"/>
                  </a:cubicBezTo>
                  <a:lnTo>
                    <a:pt x="3483" y="1474"/>
                  </a:lnTo>
                  <a:lnTo>
                    <a:pt x="2905" y="665"/>
                  </a:lnTo>
                  <a:lnTo>
                    <a:pt x="196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10;p64">
              <a:extLst>
                <a:ext uri="{FF2B5EF4-FFF2-40B4-BE49-F238E27FC236}">
                  <a16:creationId xmlns:a16="http://schemas.microsoft.com/office/drawing/2014/main" id="{0F17EDD3-A266-7503-F330-B76343E8A7B4}"/>
                </a:ext>
              </a:extLst>
            </p:cNvPr>
            <p:cNvSpPr/>
            <p:nvPr/>
          </p:nvSpPr>
          <p:spPr>
            <a:xfrm>
              <a:off x="1372600" y="2443225"/>
              <a:ext cx="52775" cy="66225"/>
            </a:xfrm>
            <a:custGeom>
              <a:avLst/>
              <a:gdLst/>
              <a:ahLst/>
              <a:cxnLst/>
              <a:rect l="l" t="t" r="r" b="b"/>
              <a:pathLst>
                <a:path w="2111" h="2649" extrusionOk="0">
                  <a:moveTo>
                    <a:pt x="1626" y="0"/>
                  </a:moveTo>
                  <a:cubicBezTo>
                    <a:pt x="1585" y="0"/>
                    <a:pt x="1544" y="6"/>
                    <a:pt x="1503" y="19"/>
                  </a:cubicBezTo>
                  <a:lnTo>
                    <a:pt x="43" y="495"/>
                  </a:lnTo>
                  <a:cubicBezTo>
                    <a:pt x="15" y="510"/>
                    <a:pt x="1" y="539"/>
                    <a:pt x="15" y="568"/>
                  </a:cubicBezTo>
                  <a:cubicBezTo>
                    <a:pt x="30" y="582"/>
                    <a:pt x="43" y="597"/>
                    <a:pt x="72" y="597"/>
                  </a:cubicBezTo>
                  <a:lnTo>
                    <a:pt x="1532" y="120"/>
                  </a:lnTo>
                  <a:cubicBezTo>
                    <a:pt x="1565" y="109"/>
                    <a:pt x="1599" y="104"/>
                    <a:pt x="1633" y="104"/>
                  </a:cubicBezTo>
                  <a:cubicBezTo>
                    <a:pt x="1777" y="104"/>
                    <a:pt x="1919" y="199"/>
                    <a:pt x="1966" y="351"/>
                  </a:cubicBezTo>
                  <a:cubicBezTo>
                    <a:pt x="2008" y="481"/>
                    <a:pt x="1951" y="640"/>
                    <a:pt x="1850" y="727"/>
                  </a:cubicBezTo>
                  <a:lnTo>
                    <a:pt x="968" y="1275"/>
                  </a:lnTo>
                  <a:cubicBezTo>
                    <a:pt x="954" y="1275"/>
                    <a:pt x="939" y="1304"/>
                    <a:pt x="939" y="1319"/>
                  </a:cubicBezTo>
                  <a:cubicBezTo>
                    <a:pt x="954" y="1333"/>
                    <a:pt x="954" y="1348"/>
                    <a:pt x="968" y="1362"/>
                  </a:cubicBezTo>
                  <a:cubicBezTo>
                    <a:pt x="983" y="1362"/>
                    <a:pt x="1257" y="1493"/>
                    <a:pt x="1330" y="1796"/>
                  </a:cubicBezTo>
                  <a:cubicBezTo>
                    <a:pt x="1388" y="2027"/>
                    <a:pt x="1301" y="2287"/>
                    <a:pt x="1099" y="2576"/>
                  </a:cubicBezTo>
                  <a:cubicBezTo>
                    <a:pt x="1084" y="2591"/>
                    <a:pt x="1084" y="2620"/>
                    <a:pt x="1113" y="2634"/>
                  </a:cubicBezTo>
                  <a:cubicBezTo>
                    <a:pt x="1113" y="2649"/>
                    <a:pt x="1128" y="2649"/>
                    <a:pt x="1141" y="2649"/>
                  </a:cubicBezTo>
                  <a:cubicBezTo>
                    <a:pt x="1156" y="2649"/>
                    <a:pt x="1170" y="2634"/>
                    <a:pt x="1170" y="2634"/>
                  </a:cubicBezTo>
                  <a:cubicBezTo>
                    <a:pt x="1402" y="2316"/>
                    <a:pt x="1474" y="2027"/>
                    <a:pt x="1417" y="1767"/>
                  </a:cubicBezTo>
                  <a:cubicBezTo>
                    <a:pt x="1359" y="1522"/>
                    <a:pt x="1185" y="1377"/>
                    <a:pt x="1084" y="1319"/>
                  </a:cubicBezTo>
                  <a:lnTo>
                    <a:pt x="1908" y="799"/>
                  </a:lnTo>
                  <a:cubicBezTo>
                    <a:pt x="2052" y="684"/>
                    <a:pt x="2110" y="495"/>
                    <a:pt x="2052" y="322"/>
                  </a:cubicBezTo>
                  <a:cubicBezTo>
                    <a:pt x="1992" y="132"/>
                    <a:pt x="1816" y="0"/>
                    <a:pt x="162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11;p64">
              <a:extLst>
                <a:ext uri="{FF2B5EF4-FFF2-40B4-BE49-F238E27FC236}">
                  <a16:creationId xmlns:a16="http://schemas.microsoft.com/office/drawing/2014/main" id="{D4C302C9-613B-F926-CE3F-E0902BE66370}"/>
                </a:ext>
              </a:extLst>
            </p:cNvPr>
            <p:cNvSpPr/>
            <p:nvPr/>
          </p:nvSpPr>
          <p:spPr>
            <a:xfrm>
              <a:off x="804450" y="2497150"/>
              <a:ext cx="292225" cy="446050"/>
            </a:xfrm>
            <a:custGeom>
              <a:avLst/>
              <a:gdLst/>
              <a:ahLst/>
              <a:cxnLst/>
              <a:rect l="l" t="t" r="r" b="b"/>
              <a:pathLst>
                <a:path w="11689" h="17842" extrusionOk="0">
                  <a:moveTo>
                    <a:pt x="5953" y="0"/>
                  </a:moveTo>
                  <a:lnTo>
                    <a:pt x="5361" y="58"/>
                  </a:lnTo>
                  <a:cubicBezTo>
                    <a:pt x="4090" y="159"/>
                    <a:pt x="2832" y="448"/>
                    <a:pt x="1647" y="925"/>
                  </a:cubicBezTo>
                  <a:cubicBezTo>
                    <a:pt x="1358" y="1041"/>
                    <a:pt x="1085" y="1156"/>
                    <a:pt x="825" y="1301"/>
                  </a:cubicBezTo>
                  <a:cubicBezTo>
                    <a:pt x="0" y="1734"/>
                    <a:pt x="578" y="2659"/>
                    <a:pt x="694" y="3612"/>
                  </a:cubicBezTo>
                  <a:lnTo>
                    <a:pt x="998" y="16788"/>
                  </a:lnTo>
                  <a:cubicBezTo>
                    <a:pt x="998" y="16788"/>
                    <a:pt x="3428" y="17842"/>
                    <a:pt x="6375" y="17842"/>
                  </a:cubicBezTo>
                  <a:cubicBezTo>
                    <a:pt x="7928" y="17842"/>
                    <a:pt x="9623" y="17550"/>
                    <a:pt x="11183" y="16657"/>
                  </a:cubicBezTo>
                  <a:lnTo>
                    <a:pt x="11587" y="4031"/>
                  </a:lnTo>
                  <a:cubicBezTo>
                    <a:pt x="11689" y="2701"/>
                    <a:pt x="11140" y="954"/>
                    <a:pt x="9897" y="636"/>
                  </a:cubicBezTo>
                  <a:cubicBezTo>
                    <a:pt x="8322" y="260"/>
                    <a:pt x="6675" y="43"/>
                    <a:pt x="595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12;p64">
              <a:extLst>
                <a:ext uri="{FF2B5EF4-FFF2-40B4-BE49-F238E27FC236}">
                  <a16:creationId xmlns:a16="http://schemas.microsoft.com/office/drawing/2014/main" id="{CF89EBD2-AB8D-32E7-F8C6-82836BF9C872}"/>
                </a:ext>
              </a:extLst>
            </p:cNvPr>
            <p:cNvSpPr/>
            <p:nvPr/>
          </p:nvSpPr>
          <p:spPr>
            <a:xfrm>
              <a:off x="894750" y="2497125"/>
              <a:ext cx="117425" cy="59625"/>
            </a:xfrm>
            <a:custGeom>
              <a:avLst/>
              <a:gdLst/>
              <a:ahLst/>
              <a:cxnLst/>
              <a:rect l="l" t="t" r="r" b="b"/>
              <a:pathLst>
                <a:path w="4697" h="2385" extrusionOk="0">
                  <a:moveTo>
                    <a:pt x="2271" y="1"/>
                  </a:moveTo>
                  <a:cubicBezTo>
                    <a:pt x="1999" y="1"/>
                    <a:pt x="979" y="22"/>
                    <a:pt x="0" y="319"/>
                  </a:cubicBezTo>
                  <a:lnTo>
                    <a:pt x="3685" y="2385"/>
                  </a:lnTo>
                  <a:cubicBezTo>
                    <a:pt x="4566" y="1113"/>
                    <a:pt x="4696" y="304"/>
                    <a:pt x="4696" y="304"/>
                  </a:cubicBezTo>
                  <a:cubicBezTo>
                    <a:pt x="4696" y="304"/>
                    <a:pt x="3757" y="59"/>
                    <a:pt x="2341" y="1"/>
                  </a:cubicBezTo>
                  <a:cubicBezTo>
                    <a:pt x="2341" y="1"/>
                    <a:pt x="2316" y="1"/>
                    <a:pt x="2271"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13;p64">
              <a:extLst>
                <a:ext uri="{FF2B5EF4-FFF2-40B4-BE49-F238E27FC236}">
                  <a16:creationId xmlns:a16="http://schemas.microsoft.com/office/drawing/2014/main" id="{8992ADF2-E144-1476-2A8C-98AA4D7D56B9}"/>
                </a:ext>
              </a:extLst>
            </p:cNvPr>
            <p:cNvSpPr/>
            <p:nvPr/>
          </p:nvSpPr>
          <p:spPr>
            <a:xfrm>
              <a:off x="1089775" y="2612350"/>
              <a:ext cx="5100" cy="75150"/>
            </a:xfrm>
            <a:custGeom>
              <a:avLst/>
              <a:gdLst/>
              <a:ahLst/>
              <a:cxnLst/>
              <a:rect l="l" t="t" r="r" b="b"/>
              <a:pathLst>
                <a:path w="204" h="3006" extrusionOk="0">
                  <a:moveTo>
                    <a:pt x="131" y="0"/>
                  </a:moveTo>
                  <a:cubicBezTo>
                    <a:pt x="103" y="0"/>
                    <a:pt x="74" y="29"/>
                    <a:pt x="74" y="73"/>
                  </a:cubicBezTo>
                  <a:lnTo>
                    <a:pt x="1" y="2934"/>
                  </a:lnTo>
                  <a:cubicBezTo>
                    <a:pt x="1" y="2977"/>
                    <a:pt x="30" y="3005"/>
                    <a:pt x="59" y="3005"/>
                  </a:cubicBezTo>
                  <a:cubicBezTo>
                    <a:pt x="88" y="3005"/>
                    <a:pt x="116" y="2977"/>
                    <a:pt x="116" y="2934"/>
                  </a:cubicBezTo>
                  <a:lnTo>
                    <a:pt x="203" y="73"/>
                  </a:lnTo>
                  <a:cubicBezTo>
                    <a:pt x="203" y="29"/>
                    <a:pt x="174" y="0"/>
                    <a:pt x="131"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14;p64">
              <a:extLst>
                <a:ext uri="{FF2B5EF4-FFF2-40B4-BE49-F238E27FC236}">
                  <a16:creationId xmlns:a16="http://schemas.microsoft.com/office/drawing/2014/main" id="{6C4BC5F0-3610-14F1-E624-80BECA3E5C7D}"/>
                </a:ext>
              </a:extLst>
            </p:cNvPr>
            <p:cNvSpPr/>
            <p:nvPr/>
          </p:nvSpPr>
          <p:spPr>
            <a:xfrm>
              <a:off x="635075" y="2680625"/>
              <a:ext cx="167225" cy="222850"/>
            </a:xfrm>
            <a:custGeom>
              <a:avLst/>
              <a:gdLst/>
              <a:ahLst/>
              <a:cxnLst/>
              <a:rect l="l" t="t" r="r" b="b"/>
              <a:pathLst>
                <a:path w="6689" h="8914" extrusionOk="0">
                  <a:moveTo>
                    <a:pt x="1821" y="1"/>
                  </a:moveTo>
                  <a:lnTo>
                    <a:pt x="0" y="3453"/>
                  </a:lnTo>
                  <a:lnTo>
                    <a:pt x="5375" y="8914"/>
                  </a:lnTo>
                  <a:lnTo>
                    <a:pt x="6689" y="7426"/>
                  </a:lnTo>
                  <a:lnTo>
                    <a:pt x="182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15;p64">
              <a:extLst>
                <a:ext uri="{FF2B5EF4-FFF2-40B4-BE49-F238E27FC236}">
                  <a16:creationId xmlns:a16="http://schemas.microsoft.com/office/drawing/2014/main" id="{70894F6D-942D-7F83-23BE-7A1B00D08DF1}"/>
                </a:ext>
              </a:extLst>
            </p:cNvPr>
            <p:cNvSpPr/>
            <p:nvPr/>
          </p:nvSpPr>
          <p:spPr>
            <a:xfrm>
              <a:off x="769425" y="2820800"/>
              <a:ext cx="151350" cy="117400"/>
            </a:xfrm>
            <a:custGeom>
              <a:avLst/>
              <a:gdLst/>
              <a:ahLst/>
              <a:cxnLst/>
              <a:rect l="l" t="t" r="r" b="b"/>
              <a:pathLst>
                <a:path w="6054" h="4696" extrusionOk="0">
                  <a:moveTo>
                    <a:pt x="3539" y="1"/>
                  </a:moveTo>
                  <a:cubicBezTo>
                    <a:pt x="3452" y="1"/>
                    <a:pt x="3365" y="30"/>
                    <a:pt x="3295" y="86"/>
                  </a:cubicBezTo>
                  <a:lnTo>
                    <a:pt x="1243" y="1762"/>
                  </a:lnTo>
                  <a:lnTo>
                    <a:pt x="1" y="3307"/>
                  </a:lnTo>
                  <a:cubicBezTo>
                    <a:pt x="772" y="3999"/>
                    <a:pt x="1360" y="4211"/>
                    <a:pt x="1789" y="4211"/>
                  </a:cubicBezTo>
                  <a:cubicBezTo>
                    <a:pt x="1987" y="4211"/>
                    <a:pt x="2151" y="4166"/>
                    <a:pt x="2283" y="4102"/>
                  </a:cubicBezTo>
                  <a:cubicBezTo>
                    <a:pt x="2341" y="4131"/>
                    <a:pt x="2384" y="4145"/>
                    <a:pt x="2442" y="4160"/>
                  </a:cubicBezTo>
                  <a:lnTo>
                    <a:pt x="4161" y="4665"/>
                  </a:lnTo>
                  <a:cubicBezTo>
                    <a:pt x="4206" y="4686"/>
                    <a:pt x="4254" y="4696"/>
                    <a:pt x="4300" y="4696"/>
                  </a:cubicBezTo>
                  <a:cubicBezTo>
                    <a:pt x="4418" y="4696"/>
                    <a:pt x="4533" y="4631"/>
                    <a:pt x="4595" y="4507"/>
                  </a:cubicBezTo>
                  <a:cubicBezTo>
                    <a:pt x="4653" y="4391"/>
                    <a:pt x="4667" y="4203"/>
                    <a:pt x="4335" y="4029"/>
                  </a:cubicBezTo>
                  <a:lnTo>
                    <a:pt x="4335" y="4029"/>
                  </a:lnTo>
                  <a:lnTo>
                    <a:pt x="4667" y="4203"/>
                  </a:lnTo>
                  <a:cubicBezTo>
                    <a:pt x="4713" y="4226"/>
                    <a:pt x="4761" y="4237"/>
                    <a:pt x="4807" y="4237"/>
                  </a:cubicBezTo>
                  <a:cubicBezTo>
                    <a:pt x="4934" y="4237"/>
                    <a:pt x="5052" y="4156"/>
                    <a:pt x="5115" y="4029"/>
                  </a:cubicBezTo>
                  <a:cubicBezTo>
                    <a:pt x="5187" y="3885"/>
                    <a:pt x="5100" y="3682"/>
                    <a:pt x="4898" y="3553"/>
                  </a:cubicBezTo>
                  <a:lnTo>
                    <a:pt x="4898" y="3553"/>
                  </a:lnTo>
                  <a:lnTo>
                    <a:pt x="5158" y="3654"/>
                  </a:lnTo>
                  <a:cubicBezTo>
                    <a:pt x="5204" y="3675"/>
                    <a:pt x="5252" y="3685"/>
                    <a:pt x="5299" y="3685"/>
                  </a:cubicBezTo>
                  <a:cubicBezTo>
                    <a:pt x="5443" y="3685"/>
                    <a:pt x="5576" y="3590"/>
                    <a:pt x="5620" y="3437"/>
                  </a:cubicBezTo>
                  <a:cubicBezTo>
                    <a:pt x="5693" y="3264"/>
                    <a:pt x="5591" y="3062"/>
                    <a:pt x="5433" y="2989"/>
                  </a:cubicBezTo>
                  <a:lnTo>
                    <a:pt x="5071" y="2787"/>
                  </a:lnTo>
                  <a:lnTo>
                    <a:pt x="5504" y="2902"/>
                  </a:lnTo>
                  <a:cubicBezTo>
                    <a:pt x="5545" y="2917"/>
                    <a:pt x="5588" y="2924"/>
                    <a:pt x="5629" y="2924"/>
                  </a:cubicBezTo>
                  <a:cubicBezTo>
                    <a:pt x="5793" y="2924"/>
                    <a:pt x="5950" y="2816"/>
                    <a:pt x="5996" y="2642"/>
                  </a:cubicBezTo>
                  <a:cubicBezTo>
                    <a:pt x="6053" y="2455"/>
                    <a:pt x="5953" y="2253"/>
                    <a:pt x="5793" y="2166"/>
                  </a:cubicBezTo>
                  <a:lnTo>
                    <a:pt x="3699" y="1068"/>
                  </a:lnTo>
                  <a:lnTo>
                    <a:pt x="3915" y="591"/>
                  </a:lnTo>
                  <a:cubicBezTo>
                    <a:pt x="3988" y="417"/>
                    <a:pt x="3944" y="215"/>
                    <a:pt x="3800" y="100"/>
                  </a:cubicBezTo>
                  <a:cubicBezTo>
                    <a:pt x="3725" y="33"/>
                    <a:pt x="3632" y="1"/>
                    <a:pt x="3539"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16;p64">
              <a:extLst>
                <a:ext uri="{FF2B5EF4-FFF2-40B4-BE49-F238E27FC236}">
                  <a16:creationId xmlns:a16="http://schemas.microsoft.com/office/drawing/2014/main" id="{E052D7D5-98E1-8071-6C13-F63199AAB7EF}"/>
                </a:ext>
              </a:extLst>
            </p:cNvPr>
            <p:cNvSpPr/>
            <p:nvPr/>
          </p:nvSpPr>
          <p:spPr>
            <a:xfrm>
              <a:off x="866950" y="2875875"/>
              <a:ext cx="33250" cy="17150"/>
            </a:xfrm>
            <a:custGeom>
              <a:avLst/>
              <a:gdLst/>
              <a:ahLst/>
              <a:cxnLst/>
              <a:rect l="l" t="t" r="r" b="b"/>
              <a:pathLst>
                <a:path w="1330" h="686" extrusionOk="0">
                  <a:moveTo>
                    <a:pt x="48" y="0"/>
                  </a:moveTo>
                  <a:cubicBezTo>
                    <a:pt x="29" y="0"/>
                    <a:pt x="14" y="10"/>
                    <a:pt x="14" y="21"/>
                  </a:cubicBezTo>
                  <a:cubicBezTo>
                    <a:pt x="0" y="35"/>
                    <a:pt x="14" y="64"/>
                    <a:pt x="29" y="79"/>
                  </a:cubicBezTo>
                  <a:lnTo>
                    <a:pt x="1257" y="670"/>
                  </a:lnTo>
                  <a:cubicBezTo>
                    <a:pt x="1272" y="685"/>
                    <a:pt x="1272" y="685"/>
                    <a:pt x="1286" y="685"/>
                  </a:cubicBezTo>
                  <a:cubicBezTo>
                    <a:pt x="1301" y="685"/>
                    <a:pt x="1315" y="670"/>
                    <a:pt x="1315" y="657"/>
                  </a:cubicBezTo>
                  <a:cubicBezTo>
                    <a:pt x="1330" y="642"/>
                    <a:pt x="1315" y="613"/>
                    <a:pt x="1301" y="599"/>
                  </a:cubicBezTo>
                  <a:lnTo>
                    <a:pt x="72" y="6"/>
                  </a:lnTo>
                  <a:cubicBezTo>
                    <a:pt x="64" y="2"/>
                    <a:pt x="55" y="0"/>
                    <a:pt x="48" y="0"/>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17;p64">
              <a:extLst>
                <a:ext uri="{FF2B5EF4-FFF2-40B4-BE49-F238E27FC236}">
                  <a16:creationId xmlns:a16="http://schemas.microsoft.com/office/drawing/2014/main" id="{2BF1B94B-1537-1FA7-6B05-D2B563FE0D5F}"/>
                </a:ext>
              </a:extLst>
            </p:cNvPr>
            <p:cNvSpPr/>
            <p:nvPr/>
          </p:nvSpPr>
          <p:spPr>
            <a:xfrm>
              <a:off x="859725" y="2895000"/>
              <a:ext cx="32150" cy="14975"/>
            </a:xfrm>
            <a:custGeom>
              <a:avLst/>
              <a:gdLst/>
              <a:ahLst/>
              <a:cxnLst/>
              <a:rect l="l" t="t" r="r" b="b"/>
              <a:pathLst>
                <a:path w="1286" h="599" extrusionOk="0">
                  <a:moveTo>
                    <a:pt x="47" y="1"/>
                  </a:moveTo>
                  <a:cubicBezTo>
                    <a:pt x="29" y="1"/>
                    <a:pt x="14" y="11"/>
                    <a:pt x="14" y="21"/>
                  </a:cubicBezTo>
                  <a:cubicBezTo>
                    <a:pt x="0" y="50"/>
                    <a:pt x="14" y="79"/>
                    <a:pt x="29" y="79"/>
                  </a:cubicBezTo>
                  <a:lnTo>
                    <a:pt x="1214" y="599"/>
                  </a:lnTo>
                  <a:lnTo>
                    <a:pt x="1243" y="599"/>
                  </a:lnTo>
                  <a:cubicBezTo>
                    <a:pt x="1257" y="599"/>
                    <a:pt x="1272" y="585"/>
                    <a:pt x="1272" y="570"/>
                  </a:cubicBezTo>
                  <a:cubicBezTo>
                    <a:pt x="1286" y="556"/>
                    <a:pt x="1272" y="527"/>
                    <a:pt x="1257" y="512"/>
                  </a:cubicBezTo>
                  <a:lnTo>
                    <a:pt x="72" y="7"/>
                  </a:lnTo>
                  <a:cubicBezTo>
                    <a:pt x="64" y="3"/>
                    <a:pt x="55" y="1"/>
                    <a:pt x="47"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18;p64">
              <a:extLst>
                <a:ext uri="{FF2B5EF4-FFF2-40B4-BE49-F238E27FC236}">
                  <a16:creationId xmlns:a16="http://schemas.microsoft.com/office/drawing/2014/main" id="{CC65C164-9D9B-DB80-4354-925AE4E7E204}"/>
                </a:ext>
              </a:extLst>
            </p:cNvPr>
            <p:cNvSpPr/>
            <p:nvPr/>
          </p:nvSpPr>
          <p:spPr>
            <a:xfrm>
              <a:off x="854300" y="2911400"/>
              <a:ext cx="27475" cy="12300"/>
            </a:xfrm>
            <a:custGeom>
              <a:avLst/>
              <a:gdLst/>
              <a:ahLst/>
              <a:cxnLst/>
              <a:rect l="l" t="t" r="r" b="b"/>
              <a:pathLst>
                <a:path w="1099" h="492" extrusionOk="0">
                  <a:moveTo>
                    <a:pt x="58" y="1"/>
                  </a:moveTo>
                  <a:cubicBezTo>
                    <a:pt x="44" y="1"/>
                    <a:pt x="15" y="1"/>
                    <a:pt x="0" y="30"/>
                  </a:cubicBezTo>
                  <a:cubicBezTo>
                    <a:pt x="0" y="45"/>
                    <a:pt x="15" y="73"/>
                    <a:pt x="29" y="73"/>
                  </a:cubicBezTo>
                  <a:lnTo>
                    <a:pt x="1040" y="492"/>
                  </a:lnTo>
                  <a:lnTo>
                    <a:pt x="1055" y="492"/>
                  </a:lnTo>
                  <a:cubicBezTo>
                    <a:pt x="1069" y="492"/>
                    <a:pt x="1084" y="478"/>
                    <a:pt x="1084" y="463"/>
                  </a:cubicBezTo>
                  <a:cubicBezTo>
                    <a:pt x="1098" y="449"/>
                    <a:pt x="1084" y="420"/>
                    <a:pt x="1069" y="420"/>
                  </a:cubicBezTo>
                  <a:lnTo>
                    <a:pt x="58" y="1"/>
                  </a:ln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19;p64">
              <a:extLst>
                <a:ext uri="{FF2B5EF4-FFF2-40B4-BE49-F238E27FC236}">
                  <a16:creationId xmlns:a16="http://schemas.microsoft.com/office/drawing/2014/main" id="{88E42137-FFD3-5A44-BB06-D230798A0C44}"/>
                </a:ext>
              </a:extLst>
            </p:cNvPr>
            <p:cNvSpPr/>
            <p:nvPr/>
          </p:nvSpPr>
          <p:spPr>
            <a:xfrm>
              <a:off x="617000" y="2542600"/>
              <a:ext cx="254650" cy="238375"/>
            </a:xfrm>
            <a:custGeom>
              <a:avLst/>
              <a:gdLst/>
              <a:ahLst/>
              <a:cxnLst/>
              <a:rect l="l" t="t" r="r" b="b"/>
              <a:pathLst>
                <a:path w="10186" h="9535" extrusionOk="0">
                  <a:moveTo>
                    <a:pt x="7978" y="1"/>
                  </a:moveTo>
                  <a:cubicBezTo>
                    <a:pt x="7438" y="1"/>
                    <a:pt x="6901" y="232"/>
                    <a:pt x="6516" y="681"/>
                  </a:cubicBezTo>
                  <a:lnTo>
                    <a:pt x="694" y="6576"/>
                  </a:lnTo>
                  <a:cubicBezTo>
                    <a:pt x="1" y="7371"/>
                    <a:pt x="145" y="8627"/>
                    <a:pt x="1012" y="9234"/>
                  </a:cubicBezTo>
                  <a:cubicBezTo>
                    <a:pt x="1300" y="9436"/>
                    <a:pt x="1629" y="9534"/>
                    <a:pt x="1957" y="9534"/>
                  </a:cubicBezTo>
                  <a:cubicBezTo>
                    <a:pt x="2403" y="9534"/>
                    <a:pt x="2846" y="9352"/>
                    <a:pt x="3179" y="9003"/>
                  </a:cubicBezTo>
                  <a:lnTo>
                    <a:pt x="9377" y="3470"/>
                  </a:lnTo>
                  <a:cubicBezTo>
                    <a:pt x="10186" y="2603"/>
                    <a:pt x="10114" y="1201"/>
                    <a:pt x="9203" y="450"/>
                  </a:cubicBezTo>
                  <a:cubicBezTo>
                    <a:pt x="8844" y="148"/>
                    <a:pt x="8410" y="1"/>
                    <a:pt x="7978"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20;p64">
              <a:extLst>
                <a:ext uri="{FF2B5EF4-FFF2-40B4-BE49-F238E27FC236}">
                  <a16:creationId xmlns:a16="http://schemas.microsoft.com/office/drawing/2014/main" id="{7883A4A8-9727-7AE1-F7AF-5C8B1E21E131}"/>
                </a:ext>
              </a:extLst>
            </p:cNvPr>
            <p:cNvSpPr/>
            <p:nvPr/>
          </p:nvSpPr>
          <p:spPr>
            <a:xfrm>
              <a:off x="715250" y="2516650"/>
              <a:ext cx="166900" cy="191450"/>
            </a:xfrm>
            <a:custGeom>
              <a:avLst/>
              <a:gdLst/>
              <a:ahLst/>
              <a:cxnLst/>
              <a:rect l="l" t="t" r="r" b="b"/>
              <a:pathLst>
                <a:path w="6676" h="7658" extrusionOk="0">
                  <a:moveTo>
                    <a:pt x="5577" y="0"/>
                  </a:moveTo>
                  <a:cubicBezTo>
                    <a:pt x="5577" y="0"/>
                    <a:pt x="3092" y="506"/>
                    <a:pt x="1" y="4335"/>
                  </a:cubicBezTo>
                  <a:lnTo>
                    <a:pt x="2948" y="7657"/>
                  </a:lnTo>
                  <a:lnTo>
                    <a:pt x="6675" y="4884"/>
                  </a:lnTo>
                  <a:lnTo>
                    <a:pt x="5577" y="0"/>
                  </a:ln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21;p64">
              <a:extLst>
                <a:ext uri="{FF2B5EF4-FFF2-40B4-BE49-F238E27FC236}">
                  <a16:creationId xmlns:a16="http://schemas.microsoft.com/office/drawing/2014/main" id="{66DEA497-A586-5E16-1952-F1F4F8581858}"/>
                </a:ext>
              </a:extLst>
            </p:cNvPr>
            <p:cNvSpPr/>
            <p:nvPr/>
          </p:nvSpPr>
          <p:spPr>
            <a:xfrm>
              <a:off x="822150" y="2643375"/>
              <a:ext cx="53850" cy="40500"/>
            </a:xfrm>
            <a:custGeom>
              <a:avLst/>
              <a:gdLst/>
              <a:ahLst/>
              <a:cxnLst/>
              <a:rect l="l" t="t" r="r" b="b"/>
              <a:pathLst>
                <a:path w="2154" h="1620" extrusionOk="0">
                  <a:moveTo>
                    <a:pt x="2075" y="1"/>
                  </a:moveTo>
                  <a:cubicBezTo>
                    <a:pt x="2062" y="1"/>
                    <a:pt x="2049" y="6"/>
                    <a:pt x="2037" y="17"/>
                  </a:cubicBezTo>
                  <a:lnTo>
                    <a:pt x="30" y="1504"/>
                  </a:lnTo>
                  <a:cubicBezTo>
                    <a:pt x="1" y="1519"/>
                    <a:pt x="1" y="1562"/>
                    <a:pt x="15" y="1591"/>
                  </a:cubicBezTo>
                  <a:cubicBezTo>
                    <a:pt x="30" y="1606"/>
                    <a:pt x="44" y="1620"/>
                    <a:pt x="73" y="1620"/>
                  </a:cubicBezTo>
                  <a:cubicBezTo>
                    <a:pt x="88" y="1620"/>
                    <a:pt x="88" y="1606"/>
                    <a:pt x="101" y="1606"/>
                  </a:cubicBezTo>
                  <a:lnTo>
                    <a:pt x="2110" y="117"/>
                  </a:lnTo>
                  <a:cubicBezTo>
                    <a:pt x="2139" y="89"/>
                    <a:pt x="2153" y="46"/>
                    <a:pt x="2124" y="31"/>
                  </a:cubicBezTo>
                  <a:cubicBezTo>
                    <a:pt x="2116" y="13"/>
                    <a:pt x="2096" y="1"/>
                    <a:pt x="2075" y="1"/>
                  </a:cubicBezTo>
                  <a:close/>
                </a:path>
              </a:pathLst>
            </a:custGeom>
            <a:solidFill>
              <a:srgbClr val="1717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22;p64">
              <a:extLst>
                <a:ext uri="{FF2B5EF4-FFF2-40B4-BE49-F238E27FC236}">
                  <a16:creationId xmlns:a16="http://schemas.microsoft.com/office/drawing/2014/main" id="{3077167F-9B1A-3161-1EDF-011CC2D12ED1}"/>
                </a:ext>
              </a:extLst>
            </p:cNvPr>
            <p:cNvSpPr/>
            <p:nvPr/>
          </p:nvSpPr>
          <p:spPr>
            <a:xfrm>
              <a:off x="847325" y="2221250"/>
              <a:ext cx="210700" cy="176950"/>
            </a:xfrm>
            <a:custGeom>
              <a:avLst/>
              <a:gdLst/>
              <a:ahLst/>
              <a:cxnLst/>
              <a:rect l="l" t="t" r="r" b="b"/>
              <a:pathLst>
                <a:path w="8428" h="7078" extrusionOk="0">
                  <a:moveTo>
                    <a:pt x="4022" y="1"/>
                  </a:moveTo>
                  <a:cubicBezTo>
                    <a:pt x="1756" y="1"/>
                    <a:pt x="0" y="1347"/>
                    <a:pt x="713" y="3711"/>
                  </a:cubicBezTo>
                  <a:cubicBezTo>
                    <a:pt x="1248" y="5489"/>
                    <a:pt x="2475" y="7078"/>
                    <a:pt x="4469" y="7078"/>
                  </a:cubicBezTo>
                  <a:cubicBezTo>
                    <a:pt x="6463" y="7078"/>
                    <a:pt x="8052" y="4997"/>
                    <a:pt x="8240" y="3148"/>
                  </a:cubicBezTo>
                  <a:cubicBezTo>
                    <a:pt x="8427" y="1154"/>
                    <a:pt x="6333" y="317"/>
                    <a:pt x="5105" y="99"/>
                  </a:cubicBezTo>
                  <a:cubicBezTo>
                    <a:pt x="4736" y="33"/>
                    <a:pt x="4373" y="1"/>
                    <a:pt x="40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23;p64">
              <a:extLst>
                <a:ext uri="{FF2B5EF4-FFF2-40B4-BE49-F238E27FC236}">
                  <a16:creationId xmlns:a16="http://schemas.microsoft.com/office/drawing/2014/main" id="{E547AA56-94FF-6446-D204-3A2DE0B7789F}"/>
                </a:ext>
              </a:extLst>
            </p:cNvPr>
            <p:cNvSpPr/>
            <p:nvPr/>
          </p:nvSpPr>
          <p:spPr>
            <a:xfrm>
              <a:off x="920750" y="2381200"/>
              <a:ext cx="70475" cy="136925"/>
            </a:xfrm>
            <a:custGeom>
              <a:avLst/>
              <a:gdLst/>
              <a:ahLst/>
              <a:cxnLst/>
              <a:rect l="l" t="t" r="r" b="b"/>
              <a:pathLst>
                <a:path w="2819" h="5477" extrusionOk="0">
                  <a:moveTo>
                    <a:pt x="536" y="0"/>
                  </a:moveTo>
                  <a:lnTo>
                    <a:pt x="0" y="5461"/>
                  </a:lnTo>
                  <a:lnTo>
                    <a:pt x="2818" y="5476"/>
                  </a:lnTo>
                  <a:lnTo>
                    <a:pt x="2818" y="5476"/>
                  </a:lnTo>
                  <a:lnTo>
                    <a:pt x="2674" y="578"/>
                  </a:lnTo>
                  <a:lnTo>
                    <a:pt x="536"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24;p64">
              <a:extLst>
                <a:ext uri="{FF2B5EF4-FFF2-40B4-BE49-F238E27FC236}">
                  <a16:creationId xmlns:a16="http://schemas.microsoft.com/office/drawing/2014/main" id="{CFF028A9-B85B-7057-A670-2DA01DC98B60}"/>
                </a:ext>
              </a:extLst>
            </p:cNvPr>
            <p:cNvSpPr/>
            <p:nvPr/>
          </p:nvSpPr>
          <p:spPr>
            <a:xfrm>
              <a:off x="943875" y="2404300"/>
              <a:ext cx="46250" cy="72650"/>
            </a:xfrm>
            <a:custGeom>
              <a:avLst/>
              <a:gdLst/>
              <a:ahLst/>
              <a:cxnLst/>
              <a:rect l="l" t="t" r="r" b="b"/>
              <a:pathLst>
                <a:path w="1850" h="2906" extrusionOk="0">
                  <a:moveTo>
                    <a:pt x="1749" y="1"/>
                  </a:moveTo>
                  <a:lnTo>
                    <a:pt x="0" y="709"/>
                  </a:lnTo>
                  <a:lnTo>
                    <a:pt x="1849" y="2905"/>
                  </a:lnTo>
                  <a:lnTo>
                    <a:pt x="1749"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25;p64">
              <a:extLst>
                <a:ext uri="{FF2B5EF4-FFF2-40B4-BE49-F238E27FC236}">
                  <a16:creationId xmlns:a16="http://schemas.microsoft.com/office/drawing/2014/main" id="{89837CDD-9696-687F-D64F-75ACE0F20874}"/>
                </a:ext>
              </a:extLst>
            </p:cNvPr>
            <p:cNvSpPr/>
            <p:nvPr/>
          </p:nvSpPr>
          <p:spPr>
            <a:xfrm>
              <a:off x="872000" y="2245550"/>
              <a:ext cx="176625" cy="194375"/>
            </a:xfrm>
            <a:custGeom>
              <a:avLst/>
              <a:gdLst/>
              <a:ahLst/>
              <a:cxnLst/>
              <a:rect l="l" t="t" r="r" b="b"/>
              <a:pathLst>
                <a:path w="7065" h="7775" extrusionOk="0">
                  <a:moveTo>
                    <a:pt x="4025" y="0"/>
                  </a:moveTo>
                  <a:cubicBezTo>
                    <a:pt x="3654" y="0"/>
                    <a:pt x="3281" y="52"/>
                    <a:pt x="2919" y="154"/>
                  </a:cubicBezTo>
                  <a:cubicBezTo>
                    <a:pt x="1" y="948"/>
                    <a:pt x="1301" y="4010"/>
                    <a:pt x="1301" y="4010"/>
                  </a:cubicBezTo>
                  <a:lnTo>
                    <a:pt x="1777" y="5383"/>
                  </a:lnTo>
                  <a:cubicBezTo>
                    <a:pt x="1879" y="5875"/>
                    <a:pt x="2283" y="6900"/>
                    <a:pt x="2702" y="7146"/>
                  </a:cubicBezTo>
                  <a:cubicBezTo>
                    <a:pt x="3401" y="7554"/>
                    <a:pt x="3940" y="7774"/>
                    <a:pt x="4484" y="7774"/>
                  </a:cubicBezTo>
                  <a:cubicBezTo>
                    <a:pt x="4806" y="7774"/>
                    <a:pt x="5130" y="7697"/>
                    <a:pt x="5491" y="7536"/>
                  </a:cubicBezTo>
                  <a:cubicBezTo>
                    <a:pt x="6762" y="6958"/>
                    <a:pt x="7065" y="4892"/>
                    <a:pt x="6849" y="2335"/>
                  </a:cubicBezTo>
                  <a:cubicBezTo>
                    <a:pt x="6718" y="789"/>
                    <a:pt x="5649" y="254"/>
                    <a:pt x="4811" y="81"/>
                  </a:cubicBezTo>
                  <a:cubicBezTo>
                    <a:pt x="4553" y="27"/>
                    <a:pt x="4289" y="0"/>
                    <a:pt x="402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26;p64">
              <a:extLst>
                <a:ext uri="{FF2B5EF4-FFF2-40B4-BE49-F238E27FC236}">
                  <a16:creationId xmlns:a16="http://schemas.microsoft.com/office/drawing/2014/main" id="{EFEB43D7-4DC2-D6DF-EC7A-F586C055AE58}"/>
                </a:ext>
              </a:extLst>
            </p:cNvPr>
            <p:cNvSpPr/>
            <p:nvPr/>
          </p:nvSpPr>
          <p:spPr>
            <a:xfrm>
              <a:off x="877775" y="2264550"/>
              <a:ext cx="70450" cy="100050"/>
            </a:xfrm>
            <a:custGeom>
              <a:avLst/>
              <a:gdLst/>
              <a:ahLst/>
              <a:cxnLst/>
              <a:rect l="l" t="t" r="r" b="b"/>
              <a:pathLst>
                <a:path w="2818" h="4002" extrusionOk="0">
                  <a:moveTo>
                    <a:pt x="997" y="0"/>
                  </a:moveTo>
                  <a:lnTo>
                    <a:pt x="1" y="1936"/>
                  </a:lnTo>
                  <a:lnTo>
                    <a:pt x="521" y="3554"/>
                  </a:lnTo>
                  <a:lnTo>
                    <a:pt x="1575" y="4002"/>
                  </a:lnTo>
                  <a:cubicBezTo>
                    <a:pt x="1575" y="4002"/>
                    <a:pt x="2817" y="101"/>
                    <a:pt x="997"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27;p64">
              <a:extLst>
                <a:ext uri="{FF2B5EF4-FFF2-40B4-BE49-F238E27FC236}">
                  <a16:creationId xmlns:a16="http://schemas.microsoft.com/office/drawing/2014/main" id="{CFCFFEC0-E614-D403-6FF1-30587EEEAF9B}"/>
                </a:ext>
              </a:extLst>
            </p:cNvPr>
            <p:cNvSpPr/>
            <p:nvPr/>
          </p:nvSpPr>
          <p:spPr>
            <a:xfrm>
              <a:off x="863325" y="2345050"/>
              <a:ext cx="62875" cy="51000"/>
            </a:xfrm>
            <a:custGeom>
              <a:avLst/>
              <a:gdLst/>
              <a:ahLst/>
              <a:cxnLst/>
              <a:rect l="l" t="t" r="r" b="b"/>
              <a:pathLst>
                <a:path w="2515" h="2040" extrusionOk="0">
                  <a:moveTo>
                    <a:pt x="1235" y="1"/>
                  </a:moveTo>
                  <a:cubicBezTo>
                    <a:pt x="1120" y="1"/>
                    <a:pt x="997" y="36"/>
                    <a:pt x="868" y="117"/>
                  </a:cubicBezTo>
                  <a:cubicBezTo>
                    <a:pt x="1" y="637"/>
                    <a:pt x="1055" y="2024"/>
                    <a:pt x="2009" y="2039"/>
                  </a:cubicBezTo>
                  <a:cubicBezTo>
                    <a:pt x="2284" y="2039"/>
                    <a:pt x="2515" y="1822"/>
                    <a:pt x="2471" y="1606"/>
                  </a:cubicBezTo>
                  <a:cubicBezTo>
                    <a:pt x="2384" y="1259"/>
                    <a:pt x="2255" y="912"/>
                    <a:pt x="2052" y="608"/>
                  </a:cubicBezTo>
                  <a:cubicBezTo>
                    <a:pt x="1848" y="297"/>
                    <a:pt x="1571" y="1"/>
                    <a:pt x="1235"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28;p64">
              <a:extLst>
                <a:ext uri="{FF2B5EF4-FFF2-40B4-BE49-F238E27FC236}">
                  <a16:creationId xmlns:a16="http://schemas.microsoft.com/office/drawing/2014/main" id="{66781BD3-D228-83CB-37E9-6BCAEC0A06AC}"/>
                </a:ext>
              </a:extLst>
            </p:cNvPr>
            <p:cNvSpPr/>
            <p:nvPr/>
          </p:nvSpPr>
          <p:spPr>
            <a:xfrm>
              <a:off x="900900" y="2203600"/>
              <a:ext cx="167050" cy="71025"/>
            </a:xfrm>
            <a:custGeom>
              <a:avLst/>
              <a:gdLst/>
              <a:ahLst/>
              <a:cxnLst/>
              <a:rect l="l" t="t" r="r" b="b"/>
              <a:pathLst>
                <a:path w="6682" h="2841" extrusionOk="0">
                  <a:moveTo>
                    <a:pt x="4942" y="0"/>
                  </a:moveTo>
                  <a:cubicBezTo>
                    <a:pt x="3991" y="0"/>
                    <a:pt x="2907" y="421"/>
                    <a:pt x="2457" y="849"/>
                  </a:cubicBezTo>
                  <a:lnTo>
                    <a:pt x="0" y="2106"/>
                  </a:lnTo>
                  <a:lnTo>
                    <a:pt x="477" y="2539"/>
                  </a:lnTo>
                  <a:cubicBezTo>
                    <a:pt x="477" y="2539"/>
                    <a:pt x="2070" y="2841"/>
                    <a:pt x="3636" y="2841"/>
                  </a:cubicBezTo>
                  <a:cubicBezTo>
                    <a:pt x="5172" y="2841"/>
                    <a:pt x="6682" y="2550"/>
                    <a:pt x="6631" y="1398"/>
                  </a:cubicBezTo>
                  <a:cubicBezTo>
                    <a:pt x="6583" y="358"/>
                    <a:pt x="5819" y="0"/>
                    <a:pt x="494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29;p64">
              <a:extLst>
                <a:ext uri="{FF2B5EF4-FFF2-40B4-BE49-F238E27FC236}">
                  <a16:creationId xmlns:a16="http://schemas.microsoft.com/office/drawing/2014/main" id="{97352D5D-0822-5353-1FC3-8E7461222AB3}"/>
                </a:ext>
              </a:extLst>
            </p:cNvPr>
            <p:cNvSpPr/>
            <p:nvPr/>
          </p:nvSpPr>
          <p:spPr>
            <a:xfrm>
              <a:off x="1006000" y="2358650"/>
              <a:ext cx="9400" cy="21125"/>
            </a:xfrm>
            <a:custGeom>
              <a:avLst/>
              <a:gdLst/>
              <a:ahLst/>
              <a:cxnLst/>
              <a:rect l="l" t="t" r="r" b="b"/>
              <a:pathLst>
                <a:path w="376" h="845" extrusionOk="0">
                  <a:moveTo>
                    <a:pt x="109" y="1"/>
                  </a:moveTo>
                  <a:cubicBezTo>
                    <a:pt x="102" y="1"/>
                    <a:pt x="95" y="2"/>
                    <a:pt x="87" y="7"/>
                  </a:cubicBezTo>
                  <a:cubicBezTo>
                    <a:pt x="73" y="7"/>
                    <a:pt x="73" y="35"/>
                    <a:pt x="73" y="50"/>
                  </a:cubicBezTo>
                  <a:lnTo>
                    <a:pt x="289" y="555"/>
                  </a:lnTo>
                  <a:lnTo>
                    <a:pt x="15" y="773"/>
                  </a:lnTo>
                  <a:cubicBezTo>
                    <a:pt x="0" y="787"/>
                    <a:pt x="0" y="816"/>
                    <a:pt x="15" y="831"/>
                  </a:cubicBezTo>
                  <a:cubicBezTo>
                    <a:pt x="15" y="831"/>
                    <a:pt x="29" y="844"/>
                    <a:pt x="44" y="844"/>
                  </a:cubicBezTo>
                  <a:cubicBezTo>
                    <a:pt x="44" y="844"/>
                    <a:pt x="58" y="844"/>
                    <a:pt x="58" y="831"/>
                  </a:cubicBezTo>
                  <a:lnTo>
                    <a:pt x="362" y="599"/>
                  </a:lnTo>
                  <a:cubicBezTo>
                    <a:pt x="376" y="584"/>
                    <a:pt x="376" y="571"/>
                    <a:pt x="376" y="555"/>
                  </a:cubicBezTo>
                  <a:lnTo>
                    <a:pt x="145" y="22"/>
                  </a:lnTo>
                  <a:cubicBezTo>
                    <a:pt x="135" y="11"/>
                    <a:pt x="124" y="1"/>
                    <a:pt x="109"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30;p64">
              <a:extLst>
                <a:ext uri="{FF2B5EF4-FFF2-40B4-BE49-F238E27FC236}">
                  <a16:creationId xmlns:a16="http://schemas.microsoft.com/office/drawing/2014/main" id="{3EF04ED0-5AB8-CF61-F120-178CB2B50872}"/>
                </a:ext>
              </a:extLst>
            </p:cNvPr>
            <p:cNvSpPr/>
            <p:nvPr/>
          </p:nvSpPr>
          <p:spPr>
            <a:xfrm>
              <a:off x="1014300" y="2302075"/>
              <a:ext cx="33275" cy="21775"/>
            </a:xfrm>
            <a:custGeom>
              <a:avLst/>
              <a:gdLst/>
              <a:ahLst/>
              <a:cxnLst/>
              <a:rect l="l" t="t" r="r" b="b"/>
              <a:pathLst>
                <a:path w="1331" h="871" extrusionOk="0">
                  <a:moveTo>
                    <a:pt x="500" y="1"/>
                  </a:moveTo>
                  <a:cubicBezTo>
                    <a:pt x="169" y="1"/>
                    <a:pt x="101" y="247"/>
                    <a:pt x="101" y="247"/>
                  </a:cubicBezTo>
                  <a:cubicBezTo>
                    <a:pt x="101" y="247"/>
                    <a:pt x="1" y="609"/>
                    <a:pt x="390" y="680"/>
                  </a:cubicBezTo>
                  <a:cubicBezTo>
                    <a:pt x="679" y="738"/>
                    <a:pt x="853" y="767"/>
                    <a:pt x="1026" y="854"/>
                  </a:cubicBezTo>
                  <a:cubicBezTo>
                    <a:pt x="1049" y="865"/>
                    <a:pt x="1074" y="871"/>
                    <a:pt x="1098" y="871"/>
                  </a:cubicBezTo>
                  <a:cubicBezTo>
                    <a:pt x="1168" y="871"/>
                    <a:pt x="1240" y="827"/>
                    <a:pt x="1272" y="753"/>
                  </a:cubicBezTo>
                  <a:cubicBezTo>
                    <a:pt x="1315" y="680"/>
                    <a:pt x="1330" y="580"/>
                    <a:pt x="1286" y="493"/>
                  </a:cubicBezTo>
                  <a:cubicBezTo>
                    <a:pt x="1186" y="334"/>
                    <a:pt x="997" y="89"/>
                    <a:pt x="650" y="16"/>
                  </a:cubicBezTo>
                  <a:cubicBezTo>
                    <a:pt x="595" y="5"/>
                    <a:pt x="545" y="1"/>
                    <a:pt x="50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31;p64">
              <a:extLst>
                <a:ext uri="{FF2B5EF4-FFF2-40B4-BE49-F238E27FC236}">
                  <a16:creationId xmlns:a16="http://schemas.microsoft.com/office/drawing/2014/main" id="{945D913E-6B00-E413-21EE-25CAA6E8DCDF}"/>
                </a:ext>
              </a:extLst>
            </p:cNvPr>
            <p:cNvSpPr/>
            <p:nvPr/>
          </p:nvSpPr>
          <p:spPr>
            <a:xfrm>
              <a:off x="937025" y="2301350"/>
              <a:ext cx="52025" cy="25025"/>
            </a:xfrm>
            <a:custGeom>
              <a:avLst/>
              <a:gdLst/>
              <a:ahLst/>
              <a:cxnLst/>
              <a:rect l="l" t="t" r="r" b="b"/>
              <a:pathLst>
                <a:path w="2081" h="1001" extrusionOk="0">
                  <a:moveTo>
                    <a:pt x="1420" y="1"/>
                  </a:moveTo>
                  <a:cubicBezTo>
                    <a:pt x="1359" y="1"/>
                    <a:pt x="1290" y="5"/>
                    <a:pt x="1214" y="16"/>
                  </a:cubicBezTo>
                  <a:cubicBezTo>
                    <a:pt x="708" y="89"/>
                    <a:pt x="202" y="464"/>
                    <a:pt x="72" y="623"/>
                  </a:cubicBezTo>
                  <a:cubicBezTo>
                    <a:pt x="0" y="709"/>
                    <a:pt x="0" y="811"/>
                    <a:pt x="58" y="883"/>
                  </a:cubicBezTo>
                  <a:cubicBezTo>
                    <a:pt x="111" y="958"/>
                    <a:pt x="204" y="1001"/>
                    <a:pt x="301" y="1001"/>
                  </a:cubicBezTo>
                  <a:cubicBezTo>
                    <a:pt x="336" y="1001"/>
                    <a:pt x="371" y="996"/>
                    <a:pt x="405" y="984"/>
                  </a:cubicBezTo>
                  <a:cubicBezTo>
                    <a:pt x="636" y="898"/>
                    <a:pt x="1127" y="738"/>
                    <a:pt x="1532" y="680"/>
                  </a:cubicBezTo>
                  <a:cubicBezTo>
                    <a:pt x="2081" y="609"/>
                    <a:pt x="1950" y="247"/>
                    <a:pt x="1950" y="247"/>
                  </a:cubicBezTo>
                  <a:cubicBezTo>
                    <a:pt x="1950" y="247"/>
                    <a:pt x="1872" y="1"/>
                    <a:pt x="142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32;p64">
              <a:extLst>
                <a:ext uri="{FF2B5EF4-FFF2-40B4-BE49-F238E27FC236}">
                  <a16:creationId xmlns:a16="http://schemas.microsoft.com/office/drawing/2014/main" id="{7A848147-33D1-6DCD-0633-305CC21D9601}"/>
                </a:ext>
              </a:extLst>
            </p:cNvPr>
            <p:cNvSpPr/>
            <p:nvPr/>
          </p:nvSpPr>
          <p:spPr>
            <a:xfrm>
              <a:off x="949650" y="2337950"/>
              <a:ext cx="38675" cy="20175"/>
            </a:xfrm>
            <a:custGeom>
              <a:avLst/>
              <a:gdLst/>
              <a:ahLst/>
              <a:cxnLst/>
              <a:rect l="l" t="t" r="r" b="b"/>
              <a:pathLst>
                <a:path w="1547" h="807" extrusionOk="0">
                  <a:moveTo>
                    <a:pt x="826" y="1"/>
                  </a:moveTo>
                  <a:cubicBezTo>
                    <a:pt x="615" y="1"/>
                    <a:pt x="344" y="69"/>
                    <a:pt x="0" y="257"/>
                  </a:cubicBezTo>
                  <a:cubicBezTo>
                    <a:pt x="0" y="257"/>
                    <a:pt x="279" y="807"/>
                    <a:pt x="831" y="807"/>
                  </a:cubicBezTo>
                  <a:cubicBezTo>
                    <a:pt x="1033" y="807"/>
                    <a:pt x="1272" y="733"/>
                    <a:pt x="1547" y="532"/>
                  </a:cubicBezTo>
                  <a:cubicBezTo>
                    <a:pt x="1547" y="532"/>
                    <a:pt x="1414" y="1"/>
                    <a:pt x="826"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33;p64">
              <a:extLst>
                <a:ext uri="{FF2B5EF4-FFF2-40B4-BE49-F238E27FC236}">
                  <a16:creationId xmlns:a16="http://schemas.microsoft.com/office/drawing/2014/main" id="{95475C88-63A3-BDC1-F70C-2CDFADA18184}"/>
                </a:ext>
              </a:extLst>
            </p:cNvPr>
            <p:cNvSpPr/>
            <p:nvPr/>
          </p:nvSpPr>
          <p:spPr>
            <a:xfrm>
              <a:off x="959025" y="2337425"/>
              <a:ext cx="23875" cy="23300"/>
            </a:xfrm>
            <a:custGeom>
              <a:avLst/>
              <a:gdLst/>
              <a:ahLst/>
              <a:cxnLst/>
              <a:rect l="l" t="t" r="r" b="b"/>
              <a:pathLst>
                <a:path w="955" h="932" extrusionOk="0">
                  <a:moveTo>
                    <a:pt x="470" y="1"/>
                  </a:moveTo>
                  <a:cubicBezTo>
                    <a:pt x="454" y="1"/>
                    <a:pt x="437" y="2"/>
                    <a:pt x="420" y="4"/>
                  </a:cubicBezTo>
                  <a:cubicBezTo>
                    <a:pt x="174" y="33"/>
                    <a:pt x="1" y="264"/>
                    <a:pt x="30" y="524"/>
                  </a:cubicBezTo>
                  <a:cubicBezTo>
                    <a:pt x="57" y="752"/>
                    <a:pt x="259" y="931"/>
                    <a:pt x="486" y="931"/>
                  </a:cubicBezTo>
                  <a:cubicBezTo>
                    <a:pt x="503" y="931"/>
                    <a:pt x="519" y="930"/>
                    <a:pt x="536" y="928"/>
                  </a:cubicBezTo>
                  <a:cubicBezTo>
                    <a:pt x="781" y="899"/>
                    <a:pt x="954" y="668"/>
                    <a:pt x="926" y="422"/>
                  </a:cubicBezTo>
                  <a:cubicBezTo>
                    <a:pt x="899" y="180"/>
                    <a:pt x="696" y="1"/>
                    <a:pt x="47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34;p64">
              <a:extLst>
                <a:ext uri="{FF2B5EF4-FFF2-40B4-BE49-F238E27FC236}">
                  <a16:creationId xmlns:a16="http://schemas.microsoft.com/office/drawing/2014/main" id="{8AF46A46-7C0E-D6F0-B16C-ECBE3E328DFC}"/>
                </a:ext>
              </a:extLst>
            </p:cNvPr>
            <p:cNvSpPr/>
            <p:nvPr/>
          </p:nvSpPr>
          <p:spPr>
            <a:xfrm>
              <a:off x="1015025" y="2337650"/>
              <a:ext cx="27475" cy="19275"/>
            </a:xfrm>
            <a:custGeom>
              <a:avLst/>
              <a:gdLst/>
              <a:ahLst/>
              <a:cxnLst/>
              <a:rect l="l" t="t" r="r" b="b"/>
              <a:pathLst>
                <a:path w="1099" h="771" extrusionOk="0">
                  <a:moveTo>
                    <a:pt x="618" y="1"/>
                  </a:moveTo>
                  <a:cubicBezTo>
                    <a:pt x="216" y="1"/>
                    <a:pt x="1" y="544"/>
                    <a:pt x="1" y="544"/>
                  </a:cubicBezTo>
                  <a:cubicBezTo>
                    <a:pt x="210" y="709"/>
                    <a:pt x="384" y="770"/>
                    <a:pt x="526" y="770"/>
                  </a:cubicBezTo>
                  <a:cubicBezTo>
                    <a:pt x="946" y="770"/>
                    <a:pt x="1099" y="240"/>
                    <a:pt x="1099" y="240"/>
                  </a:cubicBezTo>
                  <a:cubicBezTo>
                    <a:pt x="917" y="66"/>
                    <a:pt x="756" y="1"/>
                    <a:pt x="61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35;p64">
              <a:extLst>
                <a:ext uri="{FF2B5EF4-FFF2-40B4-BE49-F238E27FC236}">
                  <a16:creationId xmlns:a16="http://schemas.microsoft.com/office/drawing/2014/main" id="{170D2519-286C-0C81-4F3D-AFD998B5CD9E}"/>
                </a:ext>
              </a:extLst>
            </p:cNvPr>
            <p:cNvSpPr/>
            <p:nvPr/>
          </p:nvSpPr>
          <p:spPr>
            <a:xfrm>
              <a:off x="1020425" y="2337050"/>
              <a:ext cx="18825" cy="21500"/>
            </a:xfrm>
            <a:custGeom>
              <a:avLst/>
              <a:gdLst/>
              <a:ahLst/>
              <a:cxnLst/>
              <a:rect l="l" t="t" r="r" b="b"/>
              <a:pathLst>
                <a:path w="753" h="860" extrusionOk="0">
                  <a:moveTo>
                    <a:pt x="405" y="0"/>
                  </a:moveTo>
                  <a:cubicBezTo>
                    <a:pt x="235" y="0"/>
                    <a:pt x="84" y="152"/>
                    <a:pt x="45" y="365"/>
                  </a:cubicBezTo>
                  <a:cubicBezTo>
                    <a:pt x="1" y="610"/>
                    <a:pt x="117" y="813"/>
                    <a:pt x="305" y="857"/>
                  </a:cubicBezTo>
                  <a:cubicBezTo>
                    <a:pt x="319" y="859"/>
                    <a:pt x="332" y="860"/>
                    <a:pt x="346" y="860"/>
                  </a:cubicBezTo>
                  <a:cubicBezTo>
                    <a:pt x="517" y="860"/>
                    <a:pt x="669" y="695"/>
                    <a:pt x="709" y="481"/>
                  </a:cubicBezTo>
                  <a:cubicBezTo>
                    <a:pt x="752" y="250"/>
                    <a:pt x="637" y="33"/>
                    <a:pt x="449" y="4"/>
                  </a:cubicBezTo>
                  <a:cubicBezTo>
                    <a:pt x="435" y="1"/>
                    <a:pt x="420" y="0"/>
                    <a:pt x="405"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36;p64">
              <a:extLst>
                <a:ext uri="{FF2B5EF4-FFF2-40B4-BE49-F238E27FC236}">
                  <a16:creationId xmlns:a16="http://schemas.microsoft.com/office/drawing/2014/main" id="{8C1C9CC8-0BE9-FC59-EA43-9A35B08F2516}"/>
                </a:ext>
              </a:extLst>
            </p:cNvPr>
            <p:cNvSpPr/>
            <p:nvPr/>
          </p:nvSpPr>
          <p:spPr>
            <a:xfrm>
              <a:off x="979250" y="2387075"/>
              <a:ext cx="32550" cy="8600"/>
            </a:xfrm>
            <a:custGeom>
              <a:avLst/>
              <a:gdLst/>
              <a:ahLst/>
              <a:cxnLst/>
              <a:rect l="l" t="t" r="r" b="b"/>
              <a:pathLst>
                <a:path w="1302" h="344" extrusionOk="0">
                  <a:moveTo>
                    <a:pt x="44" y="0"/>
                  </a:moveTo>
                  <a:cubicBezTo>
                    <a:pt x="34" y="0"/>
                    <a:pt x="23" y="4"/>
                    <a:pt x="16" y="11"/>
                  </a:cubicBezTo>
                  <a:cubicBezTo>
                    <a:pt x="1" y="25"/>
                    <a:pt x="1" y="40"/>
                    <a:pt x="16" y="54"/>
                  </a:cubicBezTo>
                  <a:cubicBezTo>
                    <a:pt x="16" y="54"/>
                    <a:pt x="305" y="343"/>
                    <a:pt x="781" y="343"/>
                  </a:cubicBezTo>
                  <a:cubicBezTo>
                    <a:pt x="926" y="343"/>
                    <a:pt x="1099" y="314"/>
                    <a:pt x="1272" y="256"/>
                  </a:cubicBezTo>
                  <a:cubicBezTo>
                    <a:pt x="1287" y="243"/>
                    <a:pt x="1301" y="228"/>
                    <a:pt x="1287" y="214"/>
                  </a:cubicBezTo>
                  <a:cubicBezTo>
                    <a:pt x="1287" y="185"/>
                    <a:pt x="1272" y="185"/>
                    <a:pt x="1243" y="185"/>
                  </a:cubicBezTo>
                  <a:cubicBezTo>
                    <a:pt x="1070" y="246"/>
                    <a:pt x="914" y="270"/>
                    <a:pt x="777" y="270"/>
                  </a:cubicBezTo>
                  <a:cubicBezTo>
                    <a:pt x="332" y="270"/>
                    <a:pt x="84" y="22"/>
                    <a:pt x="74" y="11"/>
                  </a:cubicBezTo>
                  <a:cubicBezTo>
                    <a:pt x="66" y="4"/>
                    <a:pt x="55" y="0"/>
                    <a:pt x="4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37;p64">
              <a:extLst>
                <a:ext uri="{FF2B5EF4-FFF2-40B4-BE49-F238E27FC236}">
                  <a16:creationId xmlns:a16="http://schemas.microsoft.com/office/drawing/2014/main" id="{197AEC04-EE78-02AE-4404-63D8CB0AD54C}"/>
                </a:ext>
              </a:extLst>
            </p:cNvPr>
            <p:cNvSpPr/>
            <p:nvPr/>
          </p:nvSpPr>
          <p:spPr>
            <a:xfrm>
              <a:off x="2283500" y="3764500"/>
              <a:ext cx="487975" cy="61800"/>
            </a:xfrm>
            <a:custGeom>
              <a:avLst/>
              <a:gdLst/>
              <a:ahLst/>
              <a:cxnLst/>
              <a:rect l="l" t="t" r="r" b="b"/>
              <a:pathLst>
                <a:path w="19519" h="2472" extrusionOk="0">
                  <a:moveTo>
                    <a:pt x="1" y="1"/>
                  </a:moveTo>
                  <a:lnTo>
                    <a:pt x="1" y="2472"/>
                  </a:lnTo>
                  <a:lnTo>
                    <a:pt x="19519" y="2472"/>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38;p64">
              <a:extLst>
                <a:ext uri="{FF2B5EF4-FFF2-40B4-BE49-F238E27FC236}">
                  <a16:creationId xmlns:a16="http://schemas.microsoft.com/office/drawing/2014/main" id="{13C43A94-A43D-49AD-3910-89F015829FDF}"/>
                </a:ext>
              </a:extLst>
            </p:cNvPr>
            <p:cNvSpPr/>
            <p:nvPr/>
          </p:nvSpPr>
          <p:spPr>
            <a:xfrm>
              <a:off x="2334075" y="3764500"/>
              <a:ext cx="92825" cy="61800"/>
            </a:xfrm>
            <a:custGeom>
              <a:avLst/>
              <a:gdLst/>
              <a:ahLst/>
              <a:cxnLst/>
              <a:rect l="l" t="t" r="r" b="b"/>
              <a:pathLst>
                <a:path w="3713" h="2472" extrusionOk="0">
                  <a:moveTo>
                    <a:pt x="1" y="1"/>
                  </a:moveTo>
                  <a:lnTo>
                    <a:pt x="1" y="2472"/>
                  </a:lnTo>
                  <a:lnTo>
                    <a:pt x="3713" y="2472"/>
                  </a:lnTo>
                  <a:lnTo>
                    <a:pt x="3713"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39;p64">
              <a:extLst>
                <a:ext uri="{FF2B5EF4-FFF2-40B4-BE49-F238E27FC236}">
                  <a16:creationId xmlns:a16="http://schemas.microsoft.com/office/drawing/2014/main" id="{B15012A8-5E1D-3068-E014-1FAA05068ADB}"/>
                </a:ext>
              </a:extLst>
            </p:cNvPr>
            <p:cNvSpPr/>
            <p:nvPr/>
          </p:nvSpPr>
          <p:spPr>
            <a:xfrm>
              <a:off x="2645425" y="3764500"/>
              <a:ext cx="67925" cy="61800"/>
            </a:xfrm>
            <a:custGeom>
              <a:avLst/>
              <a:gdLst/>
              <a:ahLst/>
              <a:cxnLst/>
              <a:rect l="l" t="t" r="r" b="b"/>
              <a:pathLst>
                <a:path w="2717" h="2472" extrusionOk="0">
                  <a:moveTo>
                    <a:pt x="0" y="1"/>
                  </a:moveTo>
                  <a:lnTo>
                    <a:pt x="0" y="2472"/>
                  </a:lnTo>
                  <a:lnTo>
                    <a:pt x="2716" y="2472"/>
                  </a:lnTo>
                  <a:lnTo>
                    <a:pt x="2716"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40;p64">
              <a:extLst>
                <a:ext uri="{FF2B5EF4-FFF2-40B4-BE49-F238E27FC236}">
                  <a16:creationId xmlns:a16="http://schemas.microsoft.com/office/drawing/2014/main" id="{7FE4D43C-4547-FC33-2FEF-C6CA0095E977}"/>
                </a:ext>
              </a:extLst>
            </p:cNvPr>
            <p:cNvSpPr/>
            <p:nvPr/>
          </p:nvSpPr>
          <p:spPr>
            <a:xfrm>
              <a:off x="2283500" y="3640650"/>
              <a:ext cx="487975" cy="61750"/>
            </a:xfrm>
            <a:custGeom>
              <a:avLst/>
              <a:gdLst/>
              <a:ahLst/>
              <a:cxnLst/>
              <a:rect l="l" t="t" r="r" b="b"/>
              <a:pathLst>
                <a:path w="19519" h="2470"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41;p64">
              <a:extLst>
                <a:ext uri="{FF2B5EF4-FFF2-40B4-BE49-F238E27FC236}">
                  <a16:creationId xmlns:a16="http://schemas.microsoft.com/office/drawing/2014/main" id="{97E49468-FE04-6DC6-9534-7C89585BF807}"/>
                </a:ext>
              </a:extLst>
            </p:cNvPr>
            <p:cNvSpPr/>
            <p:nvPr/>
          </p:nvSpPr>
          <p:spPr>
            <a:xfrm>
              <a:off x="2334075" y="3640650"/>
              <a:ext cx="92825" cy="61750"/>
            </a:xfrm>
            <a:custGeom>
              <a:avLst/>
              <a:gdLst/>
              <a:ahLst/>
              <a:cxnLst/>
              <a:rect l="l" t="t" r="r" b="b"/>
              <a:pathLst>
                <a:path w="3713" h="2470"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42;p64">
              <a:extLst>
                <a:ext uri="{FF2B5EF4-FFF2-40B4-BE49-F238E27FC236}">
                  <a16:creationId xmlns:a16="http://schemas.microsoft.com/office/drawing/2014/main" id="{E806E062-45E6-4E6A-F181-F6902DC43073}"/>
                </a:ext>
              </a:extLst>
            </p:cNvPr>
            <p:cNvSpPr/>
            <p:nvPr/>
          </p:nvSpPr>
          <p:spPr>
            <a:xfrm>
              <a:off x="2645425" y="3640650"/>
              <a:ext cx="67925" cy="61750"/>
            </a:xfrm>
            <a:custGeom>
              <a:avLst/>
              <a:gdLst/>
              <a:ahLst/>
              <a:cxnLst/>
              <a:rect l="l" t="t" r="r" b="b"/>
              <a:pathLst>
                <a:path w="2717" h="2470"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43;p64">
              <a:extLst>
                <a:ext uri="{FF2B5EF4-FFF2-40B4-BE49-F238E27FC236}">
                  <a16:creationId xmlns:a16="http://schemas.microsoft.com/office/drawing/2014/main" id="{F9DD67D4-D947-AD06-4A14-CC4AA7899935}"/>
                </a:ext>
              </a:extLst>
            </p:cNvPr>
            <p:cNvSpPr/>
            <p:nvPr/>
          </p:nvSpPr>
          <p:spPr>
            <a:xfrm>
              <a:off x="2283500" y="3455000"/>
              <a:ext cx="487975" cy="61775"/>
            </a:xfrm>
            <a:custGeom>
              <a:avLst/>
              <a:gdLst/>
              <a:ahLst/>
              <a:cxnLst/>
              <a:rect l="l" t="t" r="r" b="b"/>
              <a:pathLst>
                <a:path w="19519" h="2471" extrusionOk="0">
                  <a:moveTo>
                    <a:pt x="1" y="0"/>
                  </a:moveTo>
                  <a:lnTo>
                    <a:pt x="1" y="2470"/>
                  </a:lnTo>
                  <a:lnTo>
                    <a:pt x="19519" y="2470"/>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44;p64">
              <a:extLst>
                <a:ext uri="{FF2B5EF4-FFF2-40B4-BE49-F238E27FC236}">
                  <a16:creationId xmlns:a16="http://schemas.microsoft.com/office/drawing/2014/main" id="{562168B7-E606-0E86-48E6-BD47F276AD11}"/>
                </a:ext>
              </a:extLst>
            </p:cNvPr>
            <p:cNvSpPr/>
            <p:nvPr/>
          </p:nvSpPr>
          <p:spPr>
            <a:xfrm>
              <a:off x="2334075" y="3455000"/>
              <a:ext cx="92825" cy="61775"/>
            </a:xfrm>
            <a:custGeom>
              <a:avLst/>
              <a:gdLst/>
              <a:ahLst/>
              <a:cxnLst/>
              <a:rect l="l" t="t" r="r" b="b"/>
              <a:pathLst>
                <a:path w="3713" h="2471" extrusionOk="0">
                  <a:moveTo>
                    <a:pt x="1" y="0"/>
                  </a:moveTo>
                  <a:lnTo>
                    <a:pt x="1" y="2470"/>
                  </a:lnTo>
                  <a:lnTo>
                    <a:pt x="3713" y="2470"/>
                  </a:lnTo>
                  <a:lnTo>
                    <a:pt x="3713"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45;p64">
              <a:extLst>
                <a:ext uri="{FF2B5EF4-FFF2-40B4-BE49-F238E27FC236}">
                  <a16:creationId xmlns:a16="http://schemas.microsoft.com/office/drawing/2014/main" id="{A5C78C35-262E-16E8-8ABC-7AE32F444F48}"/>
                </a:ext>
              </a:extLst>
            </p:cNvPr>
            <p:cNvSpPr/>
            <p:nvPr/>
          </p:nvSpPr>
          <p:spPr>
            <a:xfrm>
              <a:off x="2645425" y="3455000"/>
              <a:ext cx="67925" cy="61775"/>
            </a:xfrm>
            <a:custGeom>
              <a:avLst/>
              <a:gdLst/>
              <a:ahLst/>
              <a:cxnLst/>
              <a:rect l="l" t="t" r="r" b="b"/>
              <a:pathLst>
                <a:path w="2717" h="2471" extrusionOk="0">
                  <a:moveTo>
                    <a:pt x="0" y="0"/>
                  </a:moveTo>
                  <a:lnTo>
                    <a:pt x="0" y="2470"/>
                  </a:lnTo>
                  <a:lnTo>
                    <a:pt x="2716" y="2470"/>
                  </a:lnTo>
                  <a:lnTo>
                    <a:pt x="2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46;p64">
              <a:extLst>
                <a:ext uri="{FF2B5EF4-FFF2-40B4-BE49-F238E27FC236}">
                  <a16:creationId xmlns:a16="http://schemas.microsoft.com/office/drawing/2014/main" id="{9C049C8D-190F-19F5-4AD4-DF867284E4C7}"/>
                </a:ext>
              </a:extLst>
            </p:cNvPr>
            <p:cNvSpPr/>
            <p:nvPr/>
          </p:nvSpPr>
          <p:spPr>
            <a:xfrm>
              <a:off x="2341650" y="38262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47;p64">
              <a:extLst>
                <a:ext uri="{FF2B5EF4-FFF2-40B4-BE49-F238E27FC236}">
                  <a16:creationId xmlns:a16="http://schemas.microsoft.com/office/drawing/2014/main" id="{BB5C48D1-8424-2BFF-6991-C756B9A0DAB3}"/>
                </a:ext>
              </a:extLst>
            </p:cNvPr>
            <p:cNvSpPr/>
            <p:nvPr/>
          </p:nvSpPr>
          <p:spPr>
            <a:xfrm>
              <a:off x="2392200" y="38262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48;p64">
              <a:extLst>
                <a:ext uri="{FF2B5EF4-FFF2-40B4-BE49-F238E27FC236}">
                  <a16:creationId xmlns:a16="http://schemas.microsoft.com/office/drawing/2014/main" id="{7992C338-4549-513D-A708-FB4236D30898}"/>
                </a:ext>
              </a:extLst>
            </p:cNvPr>
            <p:cNvSpPr/>
            <p:nvPr/>
          </p:nvSpPr>
          <p:spPr>
            <a:xfrm>
              <a:off x="2703550" y="38262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49;p64">
              <a:extLst>
                <a:ext uri="{FF2B5EF4-FFF2-40B4-BE49-F238E27FC236}">
                  <a16:creationId xmlns:a16="http://schemas.microsoft.com/office/drawing/2014/main" id="{38DF2C3D-9448-3CC9-88EC-0F22022ABEB0}"/>
                </a:ext>
              </a:extLst>
            </p:cNvPr>
            <p:cNvSpPr/>
            <p:nvPr/>
          </p:nvSpPr>
          <p:spPr>
            <a:xfrm>
              <a:off x="2341650" y="3578525"/>
              <a:ext cx="488000" cy="62150"/>
            </a:xfrm>
            <a:custGeom>
              <a:avLst/>
              <a:gdLst/>
              <a:ahLst/>
              <a:cxnLst/>
              <a:rect l="l" t="t" r="r" b="b"/>
              <a:pathLst>
                <a:path w="19520" h="2486" extrusionOk="0">
                  <a:moveTo>
                    <a:pt x="0" y="0"/>
                  </a:moveTo>
                  <a:lnTo>
                    <a:pt x="0" y="2485"/>
                  </a:lnTo>
                  <a:lnTo>
                    <a:pt x="19519" y="2485"/>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50;p64">
              <a:extLst>
                <a:ext uri="{FF2B5EF4-FFF2-40B4-BE49-F238E27FC236}">
                  <a16:creationId xmlns:a16="http://schemas.microsoft.com/office/drawing/2014/main" id="{8C36DA57-7E24-BB66-D621-08134C962935}"/>
                </a:ext>
              </a:extLst>
            </p:cNvPr>
            <p:cNvSpPr/>
            <p:nvPr/>
          </p:nvSpPr>
          <p:spPr>
            <a:xfrm>
              <a:off x="2392200" y="3578525"/>
              <a:ext cx="92875" cy="62150"/>
            </a:xfrm>
            <a:custGeom>
              <a:avLst/>
              <a:gdLst/>
              <a:ahLst/>
              <a:cxnLst/>
              <a:rect l="l" t="t" r="r" b="b"/>
              <a:pathLst>
                <a:path w="3715" h="2486" extrusionOk="0">
                  <a:moveTo>
                    <a:pt x="1" y="0"/>
                  </a:moveTo>
                  <a:lnTo>
                    <a:pt x="1" y="2485"/>
                  </a:lnTo>
                  <a:lnTo>
                    <a:pt x="3715" y="2485"/>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51;p64">
              <a:extLst>
                <a:ext uri="{FF2B5EF4-FFF2-40B4-BE49-F238E27FC236}">
                  <a16:creationId xmlns:a16="http://schemas.microsoft.com/office/drawing/2014/main" id="{62DC09BD-D079-3397-B744-6FB3C4BD3917}"/>
                </a:ext>
              </a:extLst>
            </p:cNvPr>
            <p:cNvSpPr/>
            <p:nvPr/>
          </p:nvSpPr>
          <p:spPr>
            <a:xfrm>
              <a:off x="2703550" y="3578525"/>
              <a:ext cx="67925" cy="62150"/>
            </a:xfrm>
            <a:custGeom>
              <a:avLst/>
              <a:gdLst/>
              <a:ahLst/>
              <a:cxnLst/>
              <a:rect l="l" t="t" r="r" b="b"/>
              <a:pathLst>
                <a:path w="2717" h="2486" extrusionOk="0">
                  <a:moveTo>
                    <a:pt x="1" y="0"/>
                  </a:moveTo>
                  <a:lnTo>
                    <a:pt x="1" y="2485"/>
                  </a:lnTo>
                  <a:lnTo>
                    <a:pt x="2717" y="2485"/>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52;p64">
              <a:extLst>
                <a:ext uri="{FF2B5EF4-FFF2-40B4-BE49-F238E27FC236}">
                  <a16:creationId xmlns:a16="http://schemas.microsoft.com/office/drawing/2014/main" id="{536BE1BD-7051-6827-88DA-F2D4C2184638}"/>
                </a:ext>
              </a:extLst>
            </p:cNvPr>
            <p:cNvSpPr/>
            <p:nvPr/>
          </p:nvSpPr>
          <p:spPr>
            <a:xfrm>
              <a:off x="2341650" y="3516750"/>
              <a:ext cx="488000" cy="61800"/>
            </a:xfrm>
            <a:custGeom>
              <a:avLst/>
              <a:gdLst/>
              <a:ahLst/>
              <a:cxnLst/>
              <a:rect l="l" t="t" r="r" b="b"/>
              <a:pathLst>
                <a:path w="19520" h="2472" extrusionOk="0">
                  <a:moveTo>
                    <a:pt x="0" y="0"/>
                  </a:moveTo>
                  <a:lnTo>
                    <a:pt x="0" y="2471"/>
                  </a:lnTo>
                  <a:lnTo>
                    <a:pt x="19519" y="2471"/>
                  </a:lnTo>
                  <a:lnTo>
                    <a:pt x="19519"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53;p64">
              <a:extLst>
                <a:ext uri="{FF2B5EF4-FFF2-40B4-BE49-F238E27FC236}">
                  <a16:creationId xmlns:a16="http://schemas.microsoft.com/office/drawing/2014/main" id="{1343E581-4130-92D3-61AB-A5C50DB86796}"/>
                </a:ext>
              </a:extLst>
            </p:cNvPr>
            <p:cNvSpPr/>
            <p:nvPr/>
          </p:nvSpPr>
          <p:spPr>
            <a:xfrm>
              <a:off x="2392200" y="3516750"/>
              <a:ext cx="92875" cy="61800"/>
            </a:xfrm>
            <a:custGeom>
              <a:avLst/>
              <a:gdLst/>
              <a:ahLst/>
              <a:cxnLst/>
              <a:rect l="l" t="t" r="r" b="b"/>
              <a:pathLst>
                <a:path w="3715" h="2472" extrusionOk="0">
                  <a:moveTo>
                    <a:pt x="1" y="0"/>
                  </a:moveTo>
                  <a:lnTo>
                    <a:pt x="1" y="2471"/>
                  </a:lnTo>
                  <a:lnTo>
                    <a:pt x="3715" y="2471"/>
                  </a:lnTo>
                  <a:lnTo>
                    <a:pt x="3715"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54;p64">
              <a:extLst>
                <a:ext uri="{FF2B5EF4-FFF2-40B4-BE49-F238E27FC236}">
                  <a16:creationId xmlns:a16="http://schemas.microsoft.com/office/drawing/2014/main" id="{70B8CC54-F38D-AC05-AB2F-460BEFE2082B}"/>
                </a:ext>
              </a:extLst>
            </p:cNvPr>
            <p:cNvSpPr/>
            <p:nvPr/>
          </p:nvSpPr>
          <p:spPr>
            <a:xfrm>
              <a:off x="2703550" y="3516750"/>
              <a:ext cx="67925" cy="61800"/>
            </a:xfrm>
            <a:custGeom>
              <a:avLst/>
              <a:gdLst/>
              <a:ahLst/>
              <a:cxnLst/>
              <a:rect l="l" t="t" r="r" b="b"/>
              <a:pathLst>
                <a:path w="2717" h="2472" extrusionOk="0">
                  <a:moveTo>
                    <a:pt x="1" y="0"/>
                  </a:moveTo>
                  <a:lnTo>
                    <a:pt x="1" y="2471"/>
                  </a:lnTo>
                  <a:lnTo>
                    <a:pt x="2717" y="2471"/>
                  </a:lnTo>
                  <a:lnTo>
                    <a:pt x="2717"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55;p64">
              <a:extLst>
                <a:ext uri="{FF2B5EF4-FFF2-40B4-BE49-F238E27FC236}">
                  <a16:creationId xmlns:a16="http://schemas.microsoft.com/office/drawing/2014/main" id="{D568D9EB-897C-9CFF-FE4C-BD5F5E6AB8B3}"/>
                </a:ext>
              </a:extLst>
            </p:cNvPr>
            <p:cNvSpPr/>
            <p:nvPr/>
          </p:nvSpPr>
          <p:spPr>
            <a:xfrm>
              <a:off x="2341650" y="3702375"/>
              <a:ext cx="488000" cy="62150"/>
            </a:xfrm>
            <a:custGeom>
              <a:avLst/>
              <a:gdLst/>
              <a:ahLst/>
              <a:cxnLst/>
              <a:rect l="l" t="t" r="r" b="b"/>
              <a:pathLst>
                <a:path w="19520" h="2486" extrusionOk="0">
                  <a:moveTo>
                    <a:pt x="0" y="1"/>
                  </a:moveTo>
                  <a:lnTo>
                    <a:pt x="0" y="2486"/>
                  </a:lnTo>
                  <a:lnTo>
                    <a:pt x="19519" y="2486"/>
                  </a:lnTo>
                  <a:lnTo>
                    <a:pt x="19519" y="1"/>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56;p64">
              <a:extLst>
                <a:ext uri="{FF2B5EF4-FFF2-40B4-BE49-F238E27FC236}">
                  <a16:creationId xmlns:a16="http://schemas.microsoft.com/office/drawing/2014/main" id="{FF4C625C-4D05-1A40-E3EC-1F979A7A057E}"/>
                </a:ext>
              </a:extLst>
            </p:cNvPr>
            <p:cNvSpPr/>
            <p:nvPr/>
          </p:nvSpPr>
          <p:spPr>
            <a:xfrm>
              <a:off x="2392200" y="3702375"/>
              <a:ext cx="92875" cy="62150"/>
            </a:xfrm>
            <a:custGeom>
              <a:avLst/>
              <a:gdLst/>
              <a:ahLst/>
              <a:cxnLst/>
              <a:rect l="l" t="t" r="r" b="b"/>
              <a:pathLst>
                <a:path w="3715" h="2486" extrusionOk="0">
                  <a:moveTo>
                    <a:pt x="1" y="1"/>
                  </a:moveTo>
                  <a:lnTo>
                    <a:pt x="1" y="2486"/>
                  </a:lnTo>
                  <a:lnTo>
                    <a:pt x="3715" y="2486"/>
                  </a:lnTo>
                  <a:lnTo>
                    <a:pt x="3715"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57;p64">
              <a:extLst>
                <a:ext uri="{FF2B5EF4-FFF2-40B4-BE49-F238E27FC236}">
                  <a16:creationId xmlns:a16="http://schemas.microsoft.com/office/drawing/2014/main" id="{BE1C345D-ED03-78FB-37F2-98DBD68B5611}"/>
                </a:ext>
              </a:extLst>
            </p:cNvPr>
            <p:cNvSpPr/>
            <p:nvPr/>
          </p:nvSpPr>
          <p:spPr>
            <a:xfrm>
              <a:off x="2703550" y="3702375"/>
              <a:ext cx="67925" cy="62150"/>
            </a:xfrm>
            <a:custGeom>
              <a:avLst/>
              <a:gdLst/>
              <a:ahLst/>
              <a:cxnLst/>
              <a:rect l="l" t="t" r="r" b="b"/>
              <a:pathLst>
                <a:path w="2717" h="2486" extrusionOk="0">
                  <a:moveTo>
                    <a:pt x="1" y="1"/>
                  </a:moveTo>
                  <a:lnTo>
                    <a:pt x="1" y="2486"/>
                  </a:lnTo>
                  <a:lnTo>
                    <a:pt x="2717" y="2486"/>
                  </a:lnTo>
                  <a:lnTo>
                    <a:pt x="2717" y="1"/>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58;p64">
              <a:extLst>
                <a:ext uri="{FF2B5EF4-FFF2-40B4-BE49-F238E27FC236}">
                  <a16:creationId xmlns:a16="http://schemas.microsoft.com/office/drawing/2014/main" id="{419CF7CD-4E0E-B3B0-2830-56D2A196BA0A}"/>
                </a:ext>
              </a:extLst>
            </p:cNvPr>
            <p:cNvSpPr/>
            <p:nvPr/>
          </p:nvSpPr>
          <p:spPr>
            <a:xfrm>
              <a:off x="2341650" y="3824475"/>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59;p64">
              <a:extLst>
                <a:ext uri="{FF2B5EF4-FFF2-40B4-BE49-F238E27FC236}">
                  <a16:creationId xmlns:a16="http://schemas.microsoft.com/office/drawing/2014/main" id="{7E0FC139-B434-59AB-3BB0-D3096A708D2D}"/>
                </a:ext>
              </a:extLst>
            </p:cNvPr>
            <p:cNvSpPr/>
            <p:nvPr/>
          </p:nvSpPr>
          <p:spPr>
            <a:xfrm>
              <a:off x="2341650" y="3762350"/>
              <a:ext cx="429825" cy="4000"/>
            </a:xfrm>
            <a:custGeom>
              <a:avLst/>
              <a:gdLst/>
              <a:ahLst/>
              <a:cxnLst/>
              <a:rect l="l" t="t" r="r" b="b"/>
              <a:pathLst>
                <a:path w="17193" h="160" extrusionOk="0">
                  <a:moveTo>
                    <a:pt x="0" y="0"/>
                  </a:moveTo>
                  <a:lnTo>
                    <a:pt x="0" y="160"/>
                  </a:lnTo>
                  <a:lnTo>
                    <a:pt x="17193" y="160"/>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60;p64">
              <a:extLst>
                <a:ext uri="{FF2B5EF4-FFF2-40B4-BE49-F238E27FC236}">
                  <a16:creationId xmlns:a16="http://schemas.microsoft.com/office/drawing/2014/main" id="{0C76537D-6D66-297B-FD93-0158A5DDBBBA}"/>
                </a:ext>
              </a:extLst>
            </p:cNvPr>
            <p:cNvSpPr/>
            <p:nvPr/>
          </p:nvSpPr>
          <p:spPr>
            <a:xfrm>
              <a:off x="2341650" y="3700600"/>
              <a:ext cx="429825" cy="3975"/>
            </a:xfrm>
            <a:custGeom>
              <a:avLst/>
              <a:gdLst/>
              <a:ahLst/>
              <a:cxnLst/>
              <a:rect l="l" t="t" r="r" b="b"/>
              <a:pathLst>
                <a:path w="17193" h="159" extrusionOk="0">
                  <a:moveTo>
                    <a:pt x="0" y="0"/>
                  </a:moveTo>
                  <a:lnTo>
                    <a:pt x="0" y="159"/>
                  </a:lnTo>
                  <a:lnTo>
                    <a:pt x="17193" y="159"/>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61;p64">
              <a:extLst>
                <a:ext uri="{FF2B5EF4-FFF2-40B4-BE49-F238E27FC236}">
                  <a16:creationId xmlns:a16="http://schemas.microsoft.com/office/drawing/2014/main" id="{ACE57956-C939-ECB2-4849-3F427F51AA21}"/>
                </a:ext>
              </a:extLst>
            </p:cNvPr>
            <p:cNvSpPr/>
            <p:nvPr/>
          </p:nvSpPr>
          <p:spPr>
            <a:xfrm>
              <a:off x="2341650" y="3638825"/>
              <a:ext cx="429825" cy="3625"/>
            </a:xfrm>
            <a:custGeom>
              <a:avLst/>
              <a:gdLst/>
              <a:ahLst/>
              <a:cxnLst/>
              <a:rect l="l" t="t" r="r" b="b"/>
              <a:pathLst>
                <a:path w="17193" h="145" extrusionOk="0">
                  <a:moveTo>
                    <a:pt x="0" y="0"/>
                  </a:moveTo>
                  <a:lnTo>
                    <a:pt x="0" y="145"/>
                  </a:lnTo>
                  <a:lnTo>
                    <a:pt x="17193" y="145"/>
                  </a:lnTo>
                  <a:lnTo>
                    <a:pt x="17193"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62;p64">
              <a:extLst>
                <a:ext uri="{FF2B5EF4-FFF2-40B4-BE49-F238E27FC236}">
                  <a16:creationId xmlns:a16="http://schemas.microsoft.com/office/drawing/2014/main" id="{A502F859-4A0B-969C-EFC6-6BFBF4DC4397}"/>
                </a:ext>
              </a:extLst>
            </p:cNvPr>
            <p:cNvSpPr/>
            <p:nvPr/>
          </p:nvSpPr>
          <p:spPr>
            <a:xfrm>
              <a:off x="2341650" y="3576700"/>
              <a:ext cx="488000" cy="4000"/>
            </a:xfrm>
            <a:custGeom>
              <a:avLst/>
              <a:gdLst/>
              <a:ahLst/>
              <a:cxnLst/>
              <a:rect l="l" t="t" r="r" b="b"/>
              <a:pathLst>
                <a:path w="19520" h="160" extrusionOk="0">
                  <a:moveTo>
                    <a:pt x="0" y="0"/>
                  </a:moveTo>
                  <a:lnTo>
                    <a:pt x="0" y="160"/>
                  </a:lnTo>
                  <a:lnTo>
                    <a:pt x="19519" y="160"/>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63;p64">
              <a:extLst>
                <a:ext uri="{FF2B5EF4-FFF2-40B4-BE49-F238E27FC236}">
                  <a16:creationId xmlns:a16="http://schemas.microsoft.com/office/drawing/2014/main" id="{6FF0C50A-31A2-519D-AD61-7903FDA63128}"/>
                </a:ext>
              </a:extLst>
            </p:cNvPr>
            <p:cNvSpPr/>
            <p:nvPr/>
          </p:nvSpPr>
          <p:spPr>
            <a:xfrm>
              <a:off x="2341650" y="3514950"/>
              <a:ext cx="488000" cy="3625"/>
            </a:xfrm>
            <a:custGeom>
              <a:avLst/>
              <a:gdLst/>
              <a:ahLst/>
              <a:cxnLst/>
              <a:rect l="l" t="t" r="r" b="b"/>
              <a:pathLst>
                <a:path w="19520" h="145" extrusionOk="0">
                  <a:moveTo>
                    <a:pt x="0" y="0"/>
                  </a:moveTo>
                  <a:lnTo>
                    <a:pt x="0" y="145"/>
                  </a:lnTo>
                  <a:lnTo>
                    <a:pt x="19519" y="145"/>
                  </a:lnTo>
                  <a:lnTo>
                    <a:pt x="19519" y="0"/>
                  </a:lnTo>
                  <a:close/>
                </a:path>
              </a:pathLst>
            </a:custGeom>
            <a:solidFill>
              <a:srgbClr val="D19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64;p64">
              <a:extLst>
                <a:ext uri="{FF2B5EF4-FFF2-40B4-BE49-F238E27FC236}">
                  <a16:creationId xmlns:a16="http://schemas.microsoft.com/office/drawing/2014/main" id="{53FD6798-C05C-7D25-6338-704D17EE9DB8}"/>
                </a:ext>
              </a:extLst>
            </p:cNvPr>
            <p:cNvSpPr/>
            <p:nvPr/>
          </p:nvSpPr>
          <p:spPr>
            <a:xfrm>
              <a:off x="2766400" y="3473350"/>
              <a:ext cx="458725" cy="413700"/>
            </a:xfrm>
            <a:custGeom>
              <a:avLst/>
              <a:gdLst/>
              <a:ahLst/>
              <a:cxnLst/>
              <a:rect l="l" t="t" r="r" b="b"/>
              <a:pathLst>
                <a:path w="18349" h="16548" extrusionOk="0">
                  <a:moveTo>
                    <a:pt x="9160" y="0"/>
                  </a:moveTo>
                  <a:cubicBezTo>
                    <a:pt x="5520" y="0"/>
                    <a:pt x="2188" y="2431"/>
                    <a:pt x="1185" y="6114"/>
                  </a:cubicBezTo>
                  <a:cubicBezTo>
                    <a:pt x="0" y="10520"/>
                    <a:pt x="2601" y="15056"/>
                    <a:pt x="7008" y="16256"/>
                  </a:cubicBezTo>
                  <a:cubicBezTo>
                    <a:pt x="7732" y="16453"/>
                    <a:pt x="8459" y="16547"/>
                    <a:pt x="9175" y="16547"/>
                  </a:cubicBezTo>
                  <a:cubicBezTo>
                    <a:pt x="12815" y="16547"/>
                    <a:pt x="16147" y="14116"/>
                    <a:pt x="17150" y="10433"/>
                  </a:cubicBezTo>
                  <a:cubicBezTo>
                    <a:pt x="18349" y="6028"/>
                    <a:pt x="15734" y="1491"/>
                    <a:pt x="11327" y="291"/>
                  </a:cubicBezTo>
                  <a:cubicBezTo>
                    <a:pt x="10603" y="94"/>
                    <a:pt x="9876" y="0"/>
                    <a:pt x="916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65;p64">
              <a:extLst>
                <a:ext uri="{FF2B5EF4-FFF2-40B4-BE49-F238E27FC236}">
                  <a16:creationId xmlns:a16="http://schemas.microsoft.com/office/drawing/2014/main" id="{0754E0C8-CF8D-DC00-48AF-30C21FE5A38B}"/>
                </a:ext>
              </a:extLst>
            </p:cNvPr>
            <p:cNvSpPr/>
            <p:nvPr/>
          </p:nvSpPr>
          <p:spPr>
            <a:xfrm>
              <a:off x="2737150" y="3465525"/>
              <a:ext cx="458725" cy="413575"/>
            </a:xfrm>
            <a:custGeom>
              <a:avLst/>
              <a:gdLst/>
              <a:ahLst/>
              <a:cxnLst/>
              <a:rect l="l" t="t" r="r" b="b"/>
              <a:pathLst>
                <a:path w="18349" h="16543" extrusionOk="0">
                  <a:moveTo>
                    <a:pt x="9179" y="0"/>
                  </a:moveTo>
                  <a:cubicBezTo>
                    <a:pt x="5526" y="0"/>
                    <a:pt x="2188" y="2423"/>
                    <a:pt x="1185" y="6109"/>
                  </a:cubicBezTo>
                  <a:cubicBezTo>
                    <a:pt x="1" y="10515"/>
                    <a:pt x="2601" y="15052"/>
                    <a:pt x="7007" y="16251"/>
                  </a:cubicBezTo>
                  <a:cubicBezTo>
                    <a:pt x="7731" y="16448"/>
                    <a:pt x="8459" y="16542"/>
                    <a:pt x="9176" y="16542"/>
                  </a:cubicBezTo>
                  <a:cubicBezTo>
                    <a:pt x="12819" y="16542"/>
                    <a:pt x="16159" y="14111"/>
                    <a:pt x="17149" y="10429"/>
                  </a:cubicBezTo>
                  <a:cubicBezTo>
                    <a:pt x="18349" y="6023"/>
                    <a:pt x="15748" y="1486"/>
                    <a:pt x="11341" y="287"/>
                  </a:cubicBezTo>
                  <a:cubicBezTo>
                    <a:pt x="10619" y="93"/>
                    <a:pt x="9893" y="0"/>
                    <a:pt x="9179"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66;p64">
              <a:extLst>
                <a:ext uri="{FF2B5EF4-FFF2-40B4-BE49-F238E27FC236}">
                  <a16:creationId xmlns:a16="http://schemas.microsoft.com/office/drawing/2014/main" id="{4EEC327B-74D7-6ECB-6E40-C659453E576B}"/>
                </a:ext>
              </a:extLst>
            </p:cNvPr>
            <p:cNvSpPr/>
            <p:nvPr/>
          </p:nvSpPr>
          <p:spPr>
            <a:xfrm>
              <a:off x="2782675" y="3506500"/>
              <a:ext cx="367700" cy="331700"/>
            </a:xfrm>
            <a:custGeom>
              <a:avLst/>
              <a:gdLst/>
              <a:ahLst/>
              <a:cxnLst/>
              <a:rect l="l" t="t" r="r" b="b"/>
              <a:pathLst>
                <a:path w="14708" h="13268" extrusionOk="0">
                  <a:moveTo>
                    <a:pt x="7337" y="1"/>
                  </a:moveTo>
                  <a:cubicBezTo>
                    <a:pt x="4418" y="1"/>
                    <a:pt x="1750" y="1948"/>
                    <a:pt x="954" y="4904"/>
                  </a:cubicBezTo>
                  <a:cubicBezTo>
                    <a:pt x="0" y="8429"/>
                    <a:pt x="2081" y="12070"/>
                    <a:pt x="5620" y="13037"/>
                  </a:cubicBezTo>
                  <a:cubicBezTo>
                    <a:pt x="6198" y="13193"/>
                    <a:pt x="6780" y="13267"/>
                    <a:pt x="7352" y="13267"/>
                  </a:cubicBezTo>
                  <a:cubicBezTo>
                    <a:pt x="10279" y="13267"/>
                    <a:pt x="12956" y="11320"/>
                    <a:pt x="13754" y="8371"/>
                  </a:cubicBezTo>
                  <a:cubicBezTo>
                    <a:pt x="14708" y="4831"/>
                    <a:pt x="12627" y="1190"/>
                    <a:pt x="9087" y="237"/>
                  </a:cubicBezTo>
                  <a:cubicBezTo>
                    <a:pt x="8502" y="77"/>
                    <a:pt x="7915" y="1"/>
                    <a:pt x="7337"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67;p64">
              <a:extLst>
                <a:ext uri="{FF2B5EF4-FFF2-40B4-BE49-F238E27FC236}">
                  <a16:creationId xmlns:a16="http://schemas.microsoft.com/office/drawing/2014/main" id="{E5399666-DA2B-1EEA-E6D6-530134E3ADFC}"/>
                </a:ext>
              </a:extLst>
            </p:cNvPr>
            <p:cNvSpPr/>
            <p:nvPr/>
          </p:nvSpPr>
          <p:spPr>
            <a:xfrm>
              <a:off x="2792775" y="3506500"/>
              <a:ext cx="308475" cy="262375"/>
            </a:xfrm>
            <a:custGeom>
              <a:avLst/>
              <a:gdLst/>
              <a:ahLst/>
              <a:cxnLst/>
              <a:rect l="l" t="t" r="r" b="b"/>
              <a:pathLst>
                <a:path w="12339" h="10495" extrusionOk="0">
                  <a:moveTo>
                    <a:pt x="6933" y="1"/>
                  </a:moveTo>
                  <a:cubicBezTo>
                    <a:pt x="4014" y="1"/>
                    <a:pt x="1346" y="1948"/>
                    <a:pt x="550" y="4904"/>
                  </a:cubicBezTo>
                  <a:cubicBezTo>
                    <a:pt x="1" y="6898"/>
                    <a:pt x="434" y="8934"/>
                    <a:pt x="1561" y="10494"/>
                  </a:cubicBezTo>
                  <a:cubicBezTo>
                    <a:pt x="1099" y="9671"/>
                    <a:pt x="810" y="8761"/>
                    <a:pt x="737" y="7793"/>
                  </a:cubicBezTo>
                  <a:cubicBezTo>
                    <a:pt x="650" y="7013"/>
                    <a:pt x="708" y="6189"/>
                    <a:pt x="925" y="5380"/>
                  </a:cubicBezTo>
                  <a:cubicBezTo>
                    <a:pt x="1723" y="2431"/>
                    <a:pt x="4410" y="484"/>
                    <a:pt x="7331" y="484"/>
                  </a:cubicBezTo>
                  <a:cubicBezTo>
                    <a:pt x="7902" y="484"/>
                    <a:pt x="8482" y="558"/>
                    <a:pt x="9059" y="714"/>
                  </a:cubicBezTo>
                  <a:cubicBezTo>
                    <a:pt x="10388" y="1075"/>
                    <a:pt x="11501" y="1812"/>
                    <a:pt x="12339" y="2779"/>
                  </a:cubicBezTo>
                  <a:cubicBezTo>
                    <a:pt x="11486" y="1581"/>
                    <a:pt x="10214" y="641"/>
                    <a:pt x="8683" y="237"/>
                  </a:cubicBezTo>
                  <a:cubicBezTo>
                    <a:pt x="8098" y="77"/>
                    <a:pt x="7511" y="1"/>
                    <a:pt x="6933"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68;p64">
              <a:extLst>
                <a:ext uri="{FF2B5EF4-FFF2-40B4-BE49-F238E27FC236}">
                  <a16:creationId xmlns:a16="http://schemas.microsoft.com/office/drawing/2014/main" id="{3A453ABB-A6D9-0BD0-4A2D-8E636E3D7FEF}"/>
                </a:ext>
              </a:extLst>
            </p:cNvPr>
            <p:cNvSpPr/>
            <p:nvPr/>
          </p:nvSpPr>
          <p:spPr>
            <a:xfrm>
              <a:off x="2896800" y="3559025"/>
              <a:ext cx="138000" cy="226450"/>
            </a:xfrm>
            <a:custGeom>
              <a:avLst/>
              <a:gdLst/>
              <a:ahLst/>
              <a:cxnLst/>
              <a:rect l="l" t="t" r="r" b="b"/>
              <a:pathLst>
                <a:path w="5520" h="9058" extrusionOk="0">
                  <a:moveTo>
                    <a:pt x="3597" y="0"/>
                  </a:moveTo>
                  <a:lnTo>
                    <a:pt x="3395" y="722"/>
                  </a:lnTo>
                  <a:cubicBezTo>
                    <a:pt x="3139" y="668"/>
                    <a:pt x="2915" y="638"/>
                    <a:pt x="2718" y="638"/>
                  </a:cubicBezTo>
                  <a:cubicBezTo>
                    <a:pt x="1981" y="638"/>
                    <a:pt x="1617" y="1045"/>
                    <a:pt x="1344" y="2037"/>
                  </a:cubicBezTo>
                  <a:cubicBezTo>
                    <a:pt x="1055" y="3134"/>
                    <a:pt x="1041" y="3568"/>
                    <a:pt x="1372" y="3959"/>
                  </a:cubicBezTo>
                  <a:cubicBezTo>
                    <a:pt x="1748" y="4406"/>
                    <a:pt x="2644" y="4926"/>
                    <a:pt x="2933" y="5388"/>
                  </a:cubicBezTo>
                  <a:cubicBezTo>
                    <a:pt x="3077" y="5606"/>
                    <a:pt x="3048" y="5721"/>
                    <a:pt x="2948" y="6068"/>
                  </a:cubicBezTo>
                  <a:cubicBezTo>
                    <a:pt x="2797" y="6622"/>
                    <a:pt x="2703" y="6844"/>
                    <a:pt x="2405" y="6844"/>
                  </a:cubicBezTo>
                  <a:cubicBezTo>
                    <a:pt x="2330" y="6844"/>
                    <a:pt x="2243" y="6830"/>
                    <a:pt x="2139" y="6804"/>
                  </a:cubicBezTo>
                  <a:cubicBezTo>
                    <a:pt x="1604" y="6660"/>
                    <a:pt x="1647" y="6342"/>
                    <a:pt x="1792" y="5793"/>
                  </a:cubicBezTo>
                  <a:cubicBezTo>
                    <a:pt x="1835" y="5648"/>
                    <a:pt x="1879" y="5533"/>
                    <a:pt x="1921" y="5432"/>
                  </a:cubicBezTo>
                  <a:lnTo>
                    <a:pt x="607" y="5085"/>
                  </a:lnTo>
                  <a:cubicBezTo>
                    <a:pt x="521" y="5288"/>
                    <a:pt x="419" y="5548"/>
                    <a:pt x="332" y="5866"/>
                  </a:cubicBezTo>
                  <a:cubicBezTo>
                    <a:pt x="0" y="7122"/>
                    <a:pt x="419" y="7613"/>
                    <a:pt x="1445" y="7946"/>
                  </a:cubicBezTo>
                  <a:lnTo>
                    <a:pt x="1199" y="8856"/>
                  </a:lnTo>
                  <a:lnTo>
                    <a:pt x="1936" y="9058"/>
                  </a:lnTo>
                  <a:lnTo>
                    <a:pt x="2196" y="8133"/>
                  </a:lnTo>
                  <a:cubicBezTo>
                    <a:pt x="2405" y="8172"/>
                    <a:pt x="2592" y="8193"/>
                    <a:pt x="2762" y="8193"/>
                  </a:cubicBezTo>
                  <a:cubicBezTo>
                    <a:pt x="3662" y="8193"/>
                    <a:pt x="4061" y="7616"/>
                    <a:pt x="4450" y="6168"/>
                  </a:cubicBezTo>
                  <a:cubicBezTo>
                    <a:pt x="4782" y="4955"/>
                    <a:pt x="4464" y="4739"/>
                    <a:pt x="4002" y="4348"/>
                  </a:cubicBezTo>
                  <a:cubicBezTo>
                    <a:pt x="3670" y="4059"/>
                    <a:pt x="3279" y="3814"/>
                    <a:pt x="2904" y="3496"/>
                  </a:cubicBezTo>
                  <a:cubicBezTo>
                    <a:pt x="2543" y="3207"/>
                    <a:pt x="2528" y="3150"/>
                    <a:pt x="2702" y="2528"/>
                  </a:cubicBezTo>
                  <a:cubicBezTo>
                    <a:pt x="2824" y="2073"/>
                    <a:pt x="2938" y="1908"/>
                    <a:pt x="3180" y="1908"/>
                  </a:cubicBezTo>
                  <a:cubicBezTo>
                    <a:pt x="3253" y="1908"/>
                    <a:pt x="3338" y="1923"/>
                    <a:pt x="3439" y="1950"/>
                  </a:cubicBezTo>
                  <a:cubicBezTo>
                    <a:pt x="3930" y="2080"/>
                    <a:pt x="3930" y="2354"/>
                    <a:pt x="3800" y="2846"/>
                  </a:cubicBezTo>
                  <a:cubicBezTo>
                    <a:pt x="3757" y="3019"/>
                    <a:pt x="3728" y="3134"/>
                    <a:pt x="3684" y="3236"/>
                  </a:cubicBezTo>
                  <a:lnTo>
                    <a:pt x="4970" y="3597"/>
                  </a:lnTo>
                  <a:cubicBezTo>
                    <a:pt x="5042" y="3423"/>
                    <a:pt x="5129" y="3207"/>
                    <a:pt x="5215" y="2889"/>
                  </a:cubicBezTo>
                  <a:cubicBezTo>
                    <a:pt x="5519" y="1763"/>
                    <a:pt x="5244" y="1271"/>
                    <a:pt x="4146" y="925"/>
                  </a:cubicBezTo>
                  <a:lnTo>
                    <a:pt x="4335" y="187"/>
                  </a:lnTo>
                  <a:lnTo>
                    <a:pt x="3597" y="0"/>
                  </a:ln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69;p64">
              <a:extLst>
                <a:ext uri="{FF2B5EF4-FFF2-40B4-BE49-F238E27FC236}">
                  <a16:creationId xmlns:a16="http://schemas.microsoft.com/office/drawing/2014/main" id="{2C6FE547-0B87-85E6-E07B-E31ECDA916AD}"/>
                </a:ext>
              </a:extLst>
            </p:cNvPr>
            <p:cNvSpPr/>
            <p:nvPr/>
          </p:nvSpPr>
          <p:spPr>
            <a:xfrm>
              <a:off x="2158550" y="3808950"/>
              <a:ext cx="231900" cy="79850"/>
            </a:xfrm>
            <a:custGeom>
              <a:avLst/>
              <a:gdLst/>
              <a:ahLst/>
              <a:cxnLst/>
              <a:rect l="l" t="t" r="r" b="b"/>
              <a:pathLst>
                <a:path w="9276" h="3194" extrusionOk="0">
                  <a:moveTo>
                    <a:pt x="8351" y="0"/>
                  </a:moveTo>
                  <a:lnTo>
                    <a:pt x="2254" y="1199"/>
                  </a:lnTo>
                  <a:lnTo>
                    <a:pt x="332" y="2239"/>
                  </a:lnTo>
                  <a:cubicBezTo>
                    <a:pt x="130" y="2355"/>
                    <a:pt x="0" y="2601"/>
                    <a:pt x="58" y="2846"/>
                  </a:cubicBezTo>
                  <a:cubicBezTo>
                    <a:pt x="116" y="3034"/>
                    <a:pt x="274" y="3179"/>
                    <a:pt x="694" y="3193"/>
                  </a:cubicBezTo>
                  <a:cubicBezTo>
                    <a:pt x="714" y="3193"/>
                    <a:pt x="737" y="3194"/>
                    <a:pt x="762" y="3194"/>
                  </a:cubicBezTo>
                  <a:cubicBezTo>
                    <a:pt x="1882" y="3194"/>
                    <a:pt x="7093" y="2572"/>
                    <a:pt x="7093" y="2572"/>
                  </a:cubicBezTo>
                  <a:lnTo>
                    <a:pt x="7195" y="3179"/>
                  </a:lnTo>
                  <a:lnTo>
                    <a:pt x="9275" y="3135"/>
                  </a:lnTo>
                  <a:cubicBezTo>
                    <a:pt x="9275" y="3135"/>
                    <a:pt x="8942" y="361"/>
                    <a:pt x="835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70;p64">
              <a:extLst>
                <a:ext uri="{FF2B5EF4-FFF2-40B4-BE49-F238E27FC236}">
                  <a16:creationId xmlns:a16="http://schemas.microsoft.com/office/drawing/2014/main" id="{66471960-9114-7CE5-5F9C-62821983A1DF}"/>
                </a:ext>
              </a:extLst>
            </p:cNvPr>
            <p:cNvSpPr/>
            <p:nvPr/>
          </p:nvSpPr>
          <p:spPr>
            <a:xfrm>
              <a:off x="2214875" y="3790900"/>
              <a:ext cx="152450" cy="61925"/>
            </a:xfrm>
            <a:custGeom>
              <a:avLst/>
              <a:gdLst/>
              <a:ahLst/>
              <a:cxnLst/>
              <a:rect l="l" t="t" r="r" b="b"/>
              <a:pathLst>
                <a:path w="6098" h="2477" extrusionOk="0">
                  <a:moveTo>
                    <a:pt x="5838" y="0"/>
                  </a:moveTo>
                  <a:lnTo>
                    <a:pt x="3584" y="245"/>
                  </a:lnTo>
                  <a:lnTo>
                    <a:pt x="1" y="1921"/>
                  </a:lnTo>
                  <a:cubicBezTo>
                    <a:pt x="1" y="1921"/>
                    <a:pt x="763" y="2476"/>
                    <a:pt x="1772" y="2476"/>
                  </a:cubicBezTo>
                  <a:cubicBezTo>
                    <a:pt x="2096" y="2476"/>
                    <a:pt x="2446" y="2419"/>
                    <a:pt x="2804" y="2268"/>
                  </a:cubicBezTo>
                  <a:cubicBezTo>
                    <a:pt x="4262" y="1647"/>
                    <a:pt x="6098" y="722"/>
                    <a:pt x="6098" y="722"/>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371;p64">
              <a:extLst>
                <a:ext uri="{FF2B5EF4-FFF2-40B4-BE49-F238E27FC236}">
                  <a16:creationId xmlns:a16="http://schemas.microsoft.com/office/drawing/2014/main" id="{3A735EE1-E95B-E02A-E357-9DDC96139224}"/>
                </a:ext>
              </a:extLst>
            </p:cNvPr>
            <p:cNvSpPr/>
            <p:nvPr/>
          </p:nvSpPr>
          <p:spPr>
            <a:xfrm>
              <a:off x="2222450" y="3589350"/>
              <a:ext cx="144875" cy="232625"/>
            </a:xfrm>
            <a:custGeom>
              <a:avLst/>
              <a:gdLst/>
              <a:ahLst/>
              <a:cxnLst/>
              <a:rect l="l" t="t" r="r" b="b"/>
              <a:pathLst>
                <a:path w="5795" h="9305" extrusionOk="0">
                  <a:moveTo>
                    <a:pt x="3381" y="1"/>
                  </a:moveTo>
                  <a:lnTo>
                    <a:pt x="1" y="145"/>
                  </a:lnTo>
                  <a:lnTo>
                    <a:pt x="3194" y="9305"/>
                  </a:lnTo>
                  <a:lnTo>
                    <a:pt x="5795" y="8784"/>
                  </a:lnTo>
                  <a:lnTo>
                    <a:pt x="3381"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372;p64">
              <a:extLst>
                <a:ext uri="{FF2B5EF4-FFF2-40B4-BE49-F238E27FC236}">
                  <a16:creationId xmlns:a16="http://schemas.microsoft.com/office/drawing/2014/main" id="{08B8F557-2284-7AEE-6C76-9A756091C64C}"/>
                </a:ext>
              </a:extLst>
            </p:cNvPr>
            <p:cNvSpPr/>
            <p:nvPr/>
          </p:nvSpPr>
          <p:spPr>
            <a:xfrm>
              <a:off x="2126375" y="3355300"/>
              <a:ext cx="260075" cy="406725"/>
            </a:xfrm>
            <a:custGeom>
              <a:avLst/>
              <a:gdLst/>
              <a:ahLst/>
              <a:cxnLst/>
              <a:rect l="l" t="t" r="r" b="b"/>
              <a:pathLst>
                <a:path w="10403" h="16269" extrusionOk="0">
                  <a:moveTo>
                    <a:pt x="5650" y="1"/>
                  </a:moveTo>
                  <a:lnTo>
                    <a:pt x="1" y="2255"/>
                  </a:lnTo>
                  <a:lnTo>
                    <a:pt x="4639" y="16268"/>
                  </a:lnTo>
                  <a:lnTo>
                    <a:pt x="10403" y="15069"/>
                  </a:lnTo>
                  <a:lnTo>
                    <a:pt x="565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373;p64">
              <a:extLst>
                <a:ext uri="{FF2B5EF4-FFF2-40B4-BE49-F238E27FC236}">
                  <a16:creationId xmlns:a16="http://schemas.microsoft.com/office/drawing/2014/main" id="{CFE2E092-D5A2-F9C9-C8E8-85FF6B8EA8F4}"/>
                </a:ext>
              </a:extLst>
            </p:cNvPr>
            <p:cNvSpPr/>
            <p:nvPr/>
          </p:nvSpPr>
          <p:spPr>
            <a:xfrm>
              <a:off x="2111200" y="3224550"/>
              <a:ext cx="675825" cy="235525"/>
            </a:xfrm>
            <a:custGeom>
              <a:avLst/>
              <a:gdLst/>
              <a:ahLst/>
              <a:cxnLst/>
              <a:rect l="l" t="t" r="r" b="b"/>
              <a:pathLst>
                <a:path w="27033" h="9421" extrusionOk="0">
                  <a:moveTo>
                    <a:pt x="17700" y="1"/>
                  </a:moveTo>
                  <a:lnTo>
                    <a:pt x="18191" y="1633"/>
                  </a:lnTo>
                  <a:lnTo>
                    <a:pt x="2746" y="3713"/>
                  </a:lnTo>
                  <a:cubicBezTo>
                    <a:pt x="1012" y="4046"/>
                    <a:pt x="1" y="5838"/>
                    <a:pt x="608" y="7485"/>
                  </a:cubicBezTo>
                  <a:cubicBezTo>
                    <a:pt x="1027" y="8596"/>
                    <a:pt x="2067" y="9319"/>
                    <a:pt x="3252" y="9334"/>
                  </a:cubicBezTo>
                  <a:lnTo>
                    <a:pt x="20603" y="9421"/>
                  </a:lnTo>
                  <a:cubicBezTo>
                    <a:pt x="27032" y="7369"/>
                    <a:pt x="21889" y="30"/>
                    <a:pt x="21889" y="30"/>
                  </a:cubicBezTo>
                  <a:lnTo>
                    <a:pt x="1770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374;p64">
              <a:extLst>
                <a:ext uri="{FF2B5EF4-FFF2-40B4-BE49-F238E27FC236}">
                  <a16:creationId xmlns:a16="http://schemas.microsoft.com/office/drawing/2014/main" id="{01E02E03-C856-36DF-F19D-AFB7C0806372}"/>
                </a:ext>
              </a:extLst>
            </p:cNvPr>
            <p:cNvSpPr/>
            <p:nvPr/>
          </p:nvSpPr>
          <p:spPr>
            <a:xfrm>
              <a:off x="2160325" y="3224550"/>
              <a:ext cx="648725" cy="235525"/>
            </a:xfrm>
            <a:custGeom>
              <a:avLst/>
              <a:gdLst/>
              <a:ahLst/>
              <a:cxnLst/>
              <a:rect l="l" t="t" r="r" b="b"/>
              <a:pathLst>
                <a:path w="25949" h="9421" extrusionOk="0">
                  <a:moveTo>
                    <a:pt x="15257" y="1"/>
                  </a:moveTo>
                  <a:lnTo>
                    <a:pt x="14506" y="1864"/>
                  </a:lnTo>
                  <a:lnTo>
                    <a:pt x="2761" y="3453"/>
                  </a:lnTo>
                  <a:cubicBezTo>
                    <a:pt x="1027" y="3771"/>
                    <a:pt x="1" y="5851"/>
                    <a:pt x="608" y="7498"/>
                  </a:cubicBezTo>
                  <a:cubicBezTo>
                    <a:pt x="1027" y="8596"/>
                    <a:pt x="2067" y="9334"/>
                    <a:pt x="3252" y="9348"/>
                  </a:cubicBezTo>
                  <a:lnTo>
                    <a:pt x="19664" y="9421"/>
                  </a:lnTo>
                  <a:cubicBezTo>
                    <a:pt x="19686" y="9421"/>
                    <a:pt x="19708" y="9421"/>
                    <a:pt x="19731" y="9421"/>
                  </a:cubicBezTo>
                  <a:cubicBezTo>
                    <a:pt x="20675" y="9421"/>
                    <a:pt x="21603" y="9132"/>
                    <a:pt x="22351" y="8554"/>
                  </a:cubicBezTo>
                  <a:cubicBezTo>
                    <a:pt x="25948" y="5823"/>
                    <a:pt x="21889" y="30"/>
                    <a:pt x="21889" y="30"/>
                  </a:cubicBezTo>
                  <a:lnTo>
                    <a:pt x="15257"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375;p64">
              <a:extLst>
                <a:ext uri="{FF2B5EF4-FFF2-40B4-BE49-F238E27FC236}">
                  <a16:creationId xmlns:a16="http://schemas.microsoft.com/office/drawing/2014/main" id="{EA8CE839-E57D-B812-30FD-C947A9754C8F}"/>
                </a:ext>
              </a:extLst>
            </p:cNvPr>
            <p:cNvSpPr/>
            <p:nvPr/>
          </p:nvSpPr>
          <p:spPr>
            <a:xfrm>
              <a:off x="1890550" y="3807500"/>
              <a:ext cx="223575" cy="79850"/>
            </a:xfrm>
            <a:custGeom>
              <a:avLst/>
              <a:gdLst/>
              <a:ahLst/>
              <a:cxnLst/>
              <a:rect l="l" t="t" r="r" b="b"/>
              <a:pathLst>
                <a:path w="8943" h="3194" extrusionOk="0">
                  <a:moveTo>
                    <a:pt x="8351" y="1"/>
                  </a:moveTo>
                  <a:lnTo>
                    <a:pt x="2254" y="1214"/>
                  </a:lnTo>
                  <a:lnTo>
                    <a:pt x="332" y="2239"/>
                  </a:lnTo>
                  <a:cubicBezTo>
                    <a:pt x="130" y="2355"/>
                    <a:pt x="0" y="2601"/>
                    <a:pt x="58" y="2846"/>
                  </a:cubicBezTo>
                  <a:cubicBezTo>
                    <a:pt x="116" y="3035"/>
                    <a:pt x="274" y="3193"/>
                    <a:pt x="694" y="3193"/>
                  </a:cubicBezTo>
                  <a:cubicBezTo>
                    <a:pt x="714" y="3194"/>
                    <a:pt x="737" y="3194"/>
                    <a:pt x="762" y="3194"/>
                  </a:cubicBezTo>
                  <a:cubicBezTo>
                    <a:pt x="1871" y="3194"/>
                    <a:pt x="6848" y="2572"/>
                    <a:pt x="6848" y="2572"/>
                  </a:cubicBezTo>
                  <a:lnTo>
                    <a:pt x="6848" y="3121"/>
                  </a:lnTo>
                  <a:lnTo>
                    <a:pt x="8798" y="3135"/>
                  </a:lnTo>
                  <a:cubicBezTo>
                    <a:pt x="8798" y="3135"/>
                    <a:pt x="8943" y="361"/>
                    <a:pt x="835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376;p64">
              <a:extLst>
                <a:ext uri="{FF2B5EF4-FFF2-40B4-BE49-F238E27FC236}">
                  <a16:creationId xmlns:a16="http://schemas.microsoft.com/office/drawing/2014/main" id="{372BC9EF-5498-7A3B-9232-BA7761A5CEA7}"/>
                </a:ext>
              </a:extLst>
            </p:cNvPr>
            <p:cNvSpPr/>
            <p:nvPr/>
          </p:nvSpPr>
          <p:spPr>
            <a:xfrm>
              <a:off x="1946875" y="3789450"/>
              <a:ext cx="152450" cy="61975"/>
            </a:xfrm>
            <a:custGeom>
              <a:avLst/>
              <a:gdLst/>
              <a:ahLst/>
              <a:cxnLst/>
              <a:rect l="l" t="t" r="r" b="b"/>
              <a:pathLst>
                <a:path w="6098" h="2479" extrusionOk="0">
                  <a:moveTo>
                    <a:pt x="5838" y="0"/>
                  </a:moveTo>
                  <a:lnTo>
                    <a:pt x="3598" y="245"/>
                  </a:lnTo>
                  <a:lnTo>
                    <a:pt x="1" y="1936"/>
                  </a:lnTo>
                  <a:cubicBezTo>
                    <a:pt x="1" y="1936"/>
                    <a:pt x="757" y="2479"/>
                    <a:pt x="1761" y="2479"/>
                  </a:cubicBezTo>
                  <a:cubicBezTo>
                    <a:pt x="2088" y="2479"/>
                    <a:pt x="2441" y="2421"/>
                    <a:pt x="2804" y="2268"/>
                  </a:cubicBezTo>
                  <a:cubicBezTo>
                    <a:pt x="4262" y="1647"/>
                    <a:pt x="6098" y="723"/>
                    <a:pt x="6098" y="723"/>
                  </a:cubicBezTo>
                  <a:lnTo>
                    <a:pt x="5838"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377;p64">
              <a:extLst>
                <a:ext uri="{FF2B5EF4-FFF2-40B4-BE49-F238E27FC236}">
                  <a16:creationId xmlns:a16="http://schemas.microsoft.com/office/drawing/2014/main" id="{F35828EC-D52F-5CD2-037B-C401E66E05E5}"/>
                </a:ext>
              </a:extLst>
            </p:cNvPr>
            <p:cNvSpPr/>
            <p:nvPr/>
          </p:nvSpPr>
          <p:spPr>
            <a:xfrm>
              <a:off x="2030675" y="3588975"/>
              <a:ext cx="174850" cy="227225"/>
            </a:xfrm>
            <a:custGeom>
              <a:avLst/>
              <a:gdLst/>
              <a:ahLst/>
              <a:cxnLst/>
              <a:rect l="l" t="t" r="r" b="b"/>
              <a:pathLst>
                <a:path w="6994" h="9089" extrusionOk="0">
                  <a:moveTo>
                    <a:pt x="6993" y="1"/>
                  </a:moveTo>
                  <a:lnTo>
                    <a:pt x="3135" y="131"/>
                  </a:lnTo>
                  <a:lnTo>
                    <a:pt x="1" y="9088"/>
                  </a:lnTo>
                  <a:lnTo>
                    <a:pt x="2746" y="8742"/>
                  </a:lnTo>
                  <a:lnTo>
                    <a:pt x="6993"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378;p64">
              <a:extLst>
                <a:ext uri="{FF2B5EF4-FFF2-40B4-BE49-F238E27FC236}">
                  <a16:creationId xmlns:a16="http://schemas.microsoft.com/office/drawing/2014/main" id="{7D1110BA-2C50-EBCD-EE00-E9CF6312C11E}"/>
                </a:ext>
              </a:extLst>
            </p:cNvPr>
            <p:cNvSpPr/>
            <p:nvPr/>
          </p:nvSpPr>
          <p:spPr>
            <a:xfrm>
              <a:off x="2023800" y="3356025"/>
              <a:ext cx="291525" cy="443550"/>
            </a:xfrm>
            <a:custGeom>
              <a:avLst/>
              <a:gdLst/>
              <a:ahLst/>
              <a:cxnLst/>
              <a:rect l="l" t="t" r="r" b="b"/>
              <a:pathLst>
                <a:path w="11661" h="17742" extrusionOk="0">
                  <a:moveTo>
                    <a:pt x="6141" y="1"/>
                  </a:moveTo>
                  <a:lnTo>
                    <a:pt x="1" y="15762"/>
                  </a:lnTo>
                  <a:lnTo>
                    <a:pt x="5491" y="17742"/>
                  </a:lnTo>
                  <a:lnTo>
                    <a:pt x="11660" y="2659"/>
                  </a:lnTo>
                  <a:lnTo>
                    <a:pt x="6141"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379;p64">
              <a:extLst>
                <a:ext uri="{FF2B5EF4-FFF2-40B4-BE49-F238E27FC236}">
                  <a16:creationId xmlns:a16="http://schemas.microsoft.com/office/drawing/2014/main" id="{B227D101-8B56-46B7-E358-2F6C97426076}"/>
                </a:ext>
              </a:extLst>
            </p:cNvPr>
            <p:cNvSpPr/>
            <p:nvPr/>
          </p:nvSpPr>
          <p:spPr>
            <a:xfrm>
              <a:off x="2468075" y="2959800"/>
              <a:ext cx="98975" cy="307475"/>
            </a:xfrm>
            <a:custGeom>
              <a:avLst/>
              <a:gdLst/>
              <a:ahLst/>
              <a:cxnLst/>
              <a:rect l="l" t="t" r="r" b="b"/>
              <a:pathLst>
                <a:path w="3959" h="12299" extrusionOk="0">
                  <a:moveTo>
                    <a:pt x="362" y="1"/>
                  </a:moveTo>
                  <a:lnTo>
                    <a:pt x="15" y="10605"/>
                  </a:lnTo>
                  <a:cubicBezTo>
                    <a:pt x="0" y="11540"/>
                    <a:pt x="753" y="12299"/>
                    <a:pt x="1677" y="12299"/>
                  </a:cubicBezTo>
                  <a:cubicBezTo>
                    <a:pt x="1710" y="12299"/>
                    <a:pt x="1744" y="12298"/>
                    <a:pt x="1778" y="12296"/>
                  </a:cubicBezTo>
                  <a:cubicBezTo>
                    <a:pt x="2629" y="12238"/>
                    <a:pt x="3309" y="11558"/>
                    <a:pt x="3338" y="10692"/>
                  </a:cubicBezTo>
                  <a:lnTo>
                    <a:pt x="3958" y="145"/>
                  </a:lnTo>
                  <a:lnTo>
                    <a:pt x="362"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380;p64">
              <a:extLst>
                <a:ext uri="{FF2B5EF4-FFF2-40B4-BE49-F238E27FC236}">
                  <a16:creationId xmlns:a16="http://schemas.microsoft.com/office/drawing/2014/main" id="{A221000D-1D23-2D4D-4E7A-94B173B73E1F}"/>
                </a:ext>
              </a:extLst>
            </p:cNvPr>
            <p:cNvSpPr/>
            <p:nvPr/>
          </p:nvSpPr>
          <p:spPr>
            <a:xfrm>
              <a:off x="2446775" y="2912725"/>
              <a:ext cx="153550" cy="156075"/>
            </a:xfrm>
            <a:custGeom>
              <a:avLst/>
              <a:gdLst/>
              <a:ahLst/>
              <a:cxnLst/>
              <a:rect l="l" t="t" r="r" b="b"/>
              <a:pathLst>
                <a:path w="6142" h="6243" extrusionOk="0">
                  <a:moveTo>
                    <a:pt x="3084" y="1"/>
                  </a:moveTo>
                  <a:cubicBezTo>
                    <a:pt x="3034" y="1"/>
                    <a:pt x="2984" y="2"/>
                    <a:pt x="2932" y="5"/>
                  </a:cubicBezTo>
                  <a:cubicBezTo>
                    <a:pt x="0" y="194"/>
                    <a:pt x="505" y="5857"/>
                    <a:pt x="505" y="5857"/>
                  </a:cubicBezTo>
                  <a:lnTo>
                    <a:pt x="5244" y="6218"/>
                  </a:lnTo>
                  <a:cubicBezTo>
                    <a:pt x="5243" y="6235"/>
                    <a:pt x="5243" y="6243"/>
                    <a:pt x="5245" y="6243"/>
                  </a:cubicBezTo>
                  <a:cubicBezTo>
                    <a:pt x="5283" y="6243"/>
                    <a:pt x="6141" y="1"/>
                    <a:pt x="3084"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381;p64">
              <a:extLst>
                <a:ext uri="{FF2B5EF4-FFF2-40B4-BE49-F238E27FC236}">
                  <a16:creationId xmlns:a16="http://schemas.microsoft.com/office/drawing/2014/main" id="{D00A4A63-1C79-9558-3808-65F45574DAD3}"/>
                </a:ext>
              </a:extLst>
            </p:cNvPr>
            <p:cNvSpPr/>
            <p:nvPr/>
          </p:nvSpPr>
          <p:spPr>
            <a:xfrm>
              <a:off x="2310575" y="3194575"/>
              <a:ext cx="201950" cy="90700"/>
            </a:xfrm>
            <a:custGeom>
              <a:avLst/>
              <a:gdLst/>
              <a:ahLst/>
              <a:cxnLst/>
              <a:rect l="l" t="t" r="r" b="b"/>
              <a:pathLst>
                <a:path w="8078" h="3628" extrusionOk="0">
                  <a:moveTo>
                    <a:pt x="7629" y="0"/>
                  </a:moveTo>
                  <a:lnTo>
                    <a:pt x="1" y="2225"/>
                  </a:lnTo>
                  <a:lnTo>
                    <a:pt x="521" y="3627"/>
                  </a:lnTo>
                  <a:lnTo>
                    <a:pt x="8078" y="2905"/>
                  </a:lnTo>
                  <a:lnTo>
                    <a:pt x="7629"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382;p64">
              <a:extLst>
                <a:ext uri="{FF2B5EF4-FFF2-40B4-BE49-F238E27FC236}">
                  <a16:creationId xmlns:a16="http://schemas.microsoft.com/office/drawing/2014/main" id="{6DD03B1A-2532-0D8D-03DD-97D15A17DAF3}"/>
                </a:ext>
              </a:extLst>
            </p:cNvPr>
            <p:cNvSpPr/>
            <p:nvPr/>
          </p:nvSpPr>
          <p:spPr>
            <a:xfrm>
              <a:off x="2487225" y="2888675"/>
              <a:ext cx="265475" cy="334825"/>
            </a:xfrm>
            <a:custGeom>
              <a:avLst/>
              <a:gdLst/>
              <a:ahLst/>
              <a:cxnLst/>
              <a:rect l="l" t="t" r="r" b="b"/>
              <a:pathLst>
                <a:path w="10619" h="13393" extrusionOk="0">
                  <a:moveTo>
                    <a:pt x="4984" y="0"/>
                  </a:moveTo>
                  <a:lnTo>
                    <a:pt x="3179" y="187"/>
                  </a:lnTo>
                  <a:lnTo>
                    <a:pt x="896" y="1040"/>
                  </a:lnTo>
                  <a:lnTo>
                    <a:pt x="534" y="3308"/>
                  </a:lnTo>
                  <a:cubicBezTo>
                    <a:pt x="116" y="4219"/>
                    <a:pt x="0" y="5259"/>
                    <a:pt x="72" y="6284"/>
                  </a:cubicBezTo>
                  <a:cubicBezTo>
                    <a:pt x="101" y="6761"/>
                    <a:pt x="202" y="7224"/>
                    <a:pt x="361" y="7686"/>
                  </a:cubicBezTo>
                  <a:lnTo>
                    <a:pt x="2110" y="13392"/>
                  </a:lnTo>
                  <a:lnTo>
                    <a:pt x="8740" y="13392"/>
                  </a:lnTo>
                  <a:cubicBezTo>
                    <a:pt x="8740" y="13392"/>
                    <a:pt x="10618" y="4363"/>
                    <a:pt x="10098" y="2586"/>
                  </a:cubicBezTo>
                  <a:cubicBezTo>
                    <a:pt x="9559" y="690"/>
                    <a:pt x="8912" y="606"/>
                    <a:pt x="8801" y="606"/>
                  </a:cubicBezTo>
                  <a:cubicBezTo>
                    <a:pt x="8790" y="606"/>
                    <a:pt x="8784" y="607"/>
                    <a:pt x="8784" y="607"/>
                  </a:cubicBezTo>
                  <a:lnTo>
                    <a:pt x="4984" y="0"/>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383;p64">
              <a:extLst>
                <a:ext uri="{FF2B5EF4-FFF2-40B4-BE49-F238E27FC236}">
                  <a16:creationId xmlns:a16="http://schemas.microsoft.com/office/drawing/2014/main" id="{43F74D07-0F62-8095-5FEE-1B56B32B0E7B}"/>
                </a:ext>
              </a:extLst>
            </p:cNvPr>
            <p:cNvSpPr/>
            <p:nvPr/>
          </p:nvSpPr>
          <p:spPr>
            <a:xfrm>
              <a:off x="2521175" y="2888675"/>
              <a:ext cx="125325" cy="49575"/>
            </a:xfrm>
            <a:custGeom>
              <a:avLst/>
              <a:gdLst/>
              <a:ahLst/>
              <a:cxnLst/>
              <a:rect l="l" t="t" r="r" b="b"/>
              <a:pathLst>
                <a:path w="5013" h="1983" extrusionOk="0">
                  <a:moveTo>
                    <a:pt x="3626" y="0"/>
                  </a:moveTo>
                  <a:lnTo>
                    <a:pt x="1661" y="245"/>
                  </a:lnTo>
                  <a:lnTo>
                    <a:pt x="809" y="563"/>
                  </a:lnTo>
                  <a:cubicBezTo>
                    <a:pt x="809" y="563"/>
                    <a:pt x="0" y="1805"/>
                    <a:pt x="1343" y="1950"/>
                  </a:cubicBezTo>
                  <a:cubicBezTo>
                    <a:pt x="1533" y="1972"/>
                    <a:pt x="1718" y="1983"/>
                    <a:pt x="1899" y="1983"/>
                  </a:cubicBezTo>
                  <a:cubicBezTo>
                    <a:pt x="3253" y="1983"/>
                    <a:pt x="4324" y="1364"/>
                    <a:pt x="5013" y="216"/>
                  </a:cubicBezTo>
                  <a:lnTo>
                    <a:pt x="3626"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384;p64">
              <a:extLst>
                <a:ext uri="{FF2B5EF4-FFF2-40B4-BE49-F238E27FC236}">
                  <a16:creationId xmlns:a16="http://schemas.microsoft.com/office/drawing/2014/main" id="{E6970BDD-EA5F-BF7D-BCFD-BD12168ACB59}"/>
                </a:ext>
              </a:extLst>
            </p:cNvPr>
            <p:cNvSpPr/>
            <p:nvPr/>
          </p:nvSpPr>
          <p:spPr>
            <a:xfrm>
              <a:off x="2664200" y="2947900"/>
              <a:ext cx="110550" cy="307950"/>
            </a:xfrm>
            <a:custGeom>
              <a:avLst/>
              <a:gdLst/>
              <a:ahLst/>
              <a:cxnLst/>
              <a:rect l="l" t="t" r="r" b="b"/>
              <a:pathLst>
                <a:path w="4422" h="12318" extrusionOk="0">
                  <a:moveTo>
                    <a:pt x="3597" y="0"/>
                  </a:moveTo>
                  <a:lnTo>
                    <a:pt x="0" y="245"/>
                  </a:lnTo>
                  <a:lnTo>
                    <a:pt x="1041" y="10821"/>
                  </a:lnTo>
                  <a:cubicBezTo>
                    <a:pt x="1131" y="11681"/>
                    <a:pt x="1868" y="12318"/>
                    <a:pt x="2712" y="12318"/>
                  </a:cubicBezTo>
                  <a:cubicBezTo>
                    <a:pt x="2804" y="12318"/>
                    <a:pt x="2897" y="12310"/>
                    <a:pt x="2990" y="12294"/>
                  </a:cubicBezTo>
                  <a:cubicBezTo>
                    <a:pt x="3828" y="12150"/>
                    <a:pt x="4421" y="11385"/>
                    <a:pt x="4363" y="10532"/>
                  </a:cubicBezTo>
                  <a:lnTo>
                    <a:pt x="3597"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385;p64">
              <a:extLst>
                <a:ext uri="{FF2B5EF4-FFF2-40B4-BE49-F238E27FC236}">
                  <a16:creationId xmlns:a16="http://schemas.microsoft.com/office/drawing/2014/main" id="{18E5348D-70D1-CE0F-0165-BF2A73C2E0BB}"/>
                </a:ext>
              </a:extLst>
            </p:cNvPr>
            <p:cNvSpPr/>
            <p:nvPr/>
          </p:nvSpPr>
          <p:spPr>
            <a:xfrm>
              <a:off x="2635300" y="2903675"/>
              <a:ext cx="146475" cy="150775"/>
            </a:xfrm>
            <a:custGeom>
              <a:avLst/>
              <a:gdLst/>
              <a:ahLst/>
              <a:cxnLst/>
              <a:rect l="l" t="t" r="r" b="b"/>
              <a:pathLst>
                <a:path w="5859" h="6031" extrusionOk="0">
                  <a:moveTo>
                    <a:pt x="2666" y="0"/>
                  </a:moveTo>
                  <a:cubicBezTo>
                    <a:pt x="2607" y="0"/>
                    <a:pt x="2547" y="2"/>
                    <a:pt x="2486" y="7"/>
                  </a:cubicBezTo>
                  <a:cubicBezTo>
                    <a:pt x="1" y="194"/>
                    <a:pt x="1084" y="6031"/>
                    <a:pt x="1084" y="6031"/>
                  </a:cubicBezTo>
                  <a:lnTo>
                    <a:pt x="5822" y="5857"/>
                  </a:lnTo>
                  <a:cubicBezTo>
                    <a:pt x="5824" y="5875"/>
                    <a:pt x="5825" y="5884"/>
                    <a:pt x="5827" y="5884"/>
                  </a:cubicBezTo>
                  <a:cubicBezTo>
                    <a:pt x="5858" y="5884"/>
                    <a:pt x="5708" y="0"/>
                    <a:pt x="2666" y="0"/>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386;p64">
              <a:extLst>
                <a:ext uri="{FF2B5EF4-FFF2-40B4-BE49-F238E27FC236}">
                  <a16:creationId xmlns:a16="http://schemas.microsoft.com/office/drawing/2014/main" id="{AFF1DCBE-022C-0695-3E72-3C75BAAEA5A9}"/>
                </a:ext>
              </a:extLst>
            </p:cNvPr>
            <p:cNvSpPr/>
            <p:nvPr/>
          </p:nvSpPr>
          <p:spPr>
            <a:xfrm>
              <a:off x="2536350" y="3184100"/>
              <a:ext cx="202625" cy="110550"/>
            </a:xfrm>
            <a:custGeom>
              <a:avLst/>
              <a:gdLst/>
              <a:ahLst/>
              <a:cxnLst/>
              <a:rect l="l" t="t" r="r" b="b"/>
              <a:pathLst>
                <a:path w="8105" h="4422" extrusionOk="0">
                  <a:moveTo>
                    <a:pt x="7324" y="1"/>
                  </a:moveTo>
                  <a:lnTo>
                    <a:pt x="0" y="3093"/>
                  </a:lnTo>
                  <a:lnTo>
                    <a:pt x="665" y="4422"/>
                  </a:lnTo>
                  <a:lnTo>
                    <a:pt x="8104" y="2846"/>
                  </a:lnTo>
                  <a:lnTo>
                    <a:pt x="7324" y="1"/>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387;p64">
              <a:extLst>
                <a:ext uri="{FF2B5EF4-FFF2-40B4-BE49-F238E27FC236}">
                  <a16:creationId xmlns:a16="http://schemas.microsoft.com/office/drawing/2014/main" id="{B7464F3B-3BCA-1A12-175A-74F6E02EB9E0}"/>
                </a:ext>
              </a:extLst>
            </p:cNvPr>
            <p:cNvSpPr/>
            <p:nvPr/>
          </p:nvSpPr>
          <p:spPr>
            <a:xfrm>
              <a:off x="2442050" y="3245875"/>
              <a:ext cx="122475" cy="48775"/>
            </a:xfrm>
            <a:custGeom>
              <a:avLst/>
              <a:gdLst/>
              <a:ahLst/>
              <a:cxnLst/>
              <a:rect l="l" t="t" r="r" b="b"/>
              <a:pathLst>
                <a:path w="4899" h="1951" extrusionOk="0">
                  <a:moveTo>
                    <a:pt x="2418" y="0"/>
                  </a:moveTo>
                  <a:cubicBezTo>
                    <a:pt x="1808" y="0"/>
                    <a:pt x="999" y="291"/>
                    <a:pt x="1" y="1271"/>
                  </a:cubicBezTo>
                  <a:lnTo>
                    <a:pt x="825" y="1951"/>
                  </a:lnTo>
                  <a:lnTo>
                    <a:pt x="4437" y="1951"/>
                  </a:lnTo>
                  <a:lnTo>
                    <a:pt x="4899" y="737"/>
                  </a:lnTo>
                  <a:lnTo>
                    <a:pt x="3772" y="622"/>
                  </a:lnTo>
                  <a:cubicBezTo>
                    <a:pt x="3772" y="622"/>
                    <a:pt x="3308" y="0"/>
                    <a:pt x="2418"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388;p64">
              <a:extLst>
                <a:ext uri="{FF2B5EF4-FFF2-40B4-BE49-F238E27FC236}">
                  <a16:creationId xmlns:a16="http://schemas.microsoft.com/office/drawing/2014/main" id="{55CC7996-1C85-86E3-D973-3E8EB6D08B68}"/>
                </a:ext>
              </a:extLst>
            </p:cNvPr>
            <p:cNvSpPr/>
            <p:nvPr/>
          </p:nvSpPr>
          <p:spPr>
            <a:xfrm>
              <a:off x="2507800" y="3293175"/>
              <a:ext cx="187475" cy="18825"/>
            </a:xfrm>
            <a:custGeom>
              <a:avLst/>
              <a:gdLst/>
              <a:ahLst/>
              <a:cxnLst/>
              <a:rect l="l" t="t" r="r" b="b"/>
              <a:pathLst>
                <a:path w="7499" h="753" extrusionOk="0">
                  <a:moveTo>
                    <a:pt x="0" y="1"/>
                  </a:moveTo>
                  <a:lnTo>
                    <a:pt x="0" y="752"/>
                  </a:lnTo>
                  <a:lnTo>
                    <a:pt x="7499" y="752"/>
                  </a:lnTo>
                  <a:cubicBezTo>
                    <a:pt x="7499" y="333"/>
                    <a:pt x="7166" y="1"/>
                    <a:pt x="6748"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389;p64">
              <a:extLst>
                <a:ext uri="{FF2B5EF4-FFF2-40B4-BE49-F238E27FC236}">
                  <a16:creationId xmlns:a16="http://schemas.microsoft.com/office/drawing/2014/main" id="{A0FC310C-64B7-B940-74BF-2729FF6141EA}"/>
                </a:ext>
              </a:extLst>
            </p:cNvPr>
            <p:cNvSpPr/>
            <p:nvPr/>
          </p:nvSpPr>
          <p:spPr>
            <a:xfrm>
              <a:off x="2169000" y="3089825"/>
              <a:ext cx="354350" cy="222175"/>
            </a:xfrm>
            <a:custGeom>
              <a:avLst/>
              <a:gdLst/>
              <a:ahLst/>
              <a:cxnLst/>
              <a:rect l="l" t="t" r="r" b="b"/>
              <a:pathLst>
                <a:path w="14174" h="8887" extrusionOk="0">
                  <a:moveTo>
                    <a:pt x="810" y="1"/>
                  </a:moveTo>
                  <a:cubicBezTo>
                    <a:pt x="347" y="1"/>
                    <a:pt x="1" y="449"/>
                    <a:pt x="116" y="911"/>
                  </a:cubicBezTo>
                  <a:lnTo>
                    <a:pt x="2659" y="8886"/>
                  </a:lnTo>
                  <a:lnTo>
                    <a:pt x="14174" y="8886"/>
                  </a:lnTo>
                  <a:lnTo>
                    <a:pt x="11529" y="536"/>
                  </a:lnTo>
                  <a:cubicBezTo>
                    <a:pt x="11443" y="218"/>
                    <a:pt x="11154" y="1"/>
                    <a:pt x="10836"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390;p64">
              <a:extLst>
                <a:ext uri="{FF2B5EF4-FFF2-40B4-BE49-F238E27FC236}">
                  <a16:creationId xmlns:a16="http://schemas.microsoft.com/office/drawing/2014/main" id="{CA85011E-54C2-8BD5-B8C1-D482B4126840}"/>
                </a:ext>
              </a:extLst>
            </p:cNvPr>
            <p:cNvSpPr/>
            <p:nvPr/>
          </p:nvSpPr>
          <p:spPr>
            <a:xfrm>
              <a:off x="2143000" y="3089825"/>
              <a:ext cx="364825" cy="222175"/>
            </a:xfrm>
            <a:custGeom>
              <a:avLst/>
              <a:gdLst/>
              <a:ahLst/>
              <a:cxnLst/>
              <a:rect l="l" t="t" r="r" b="b"/>
              <a:pathLst>
                <a:path w="14593" h="8887" extrusionOk="0">
                  <a:moveTo>
                    <a:pt x="809" y="1"/>
                  </a:moveTo>
                  <a:cubicBezTo>
                    <a:pt x="347" y="1"/>
                    <a:pt x="0" y="449"/>
                    <a:pt x="116" y="911"/>
                  </a:cubicBezTo>
                  <a:lnTo>
                    <a:pt x="2659" y="8886"/>
                  </a:lnTo>
                  <a:lnTo>
                    <a:pt x="14592" y="8886"/>
                  </a:lnTo>
                  <a:lnTo>
                    <a:pt x="11949" y="536"/>
                  </a:lnTo>
                  <a:cubicBezTo>
                    <a:pt x="11862" y="218"/>
                    <a:pt x="11587" y="1"/>
                    <a:pt x="11255" y="1"/>
                  </a:cubicBezTo>
                  <a:close/>
                </a:path>
              </a:pathLst>
            </a:custGeom>
            <a:solidFill>
              <a:srgbClr val="2F31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391;p64">
              <a:extLst>
                <a:ext uri="{FF2B5EF4-FFF2-40B4-BE49-F238E27FC236}">
                  <a16:creationId xmlns:a16="http://schemas.microsoft.com/office/drawing/2014/main" id="{8EB85950-F188-C28F-195A-3530DB53A763}"/>
                </a:ext>
              </a:extLst>
            </p:cNvPr>
            <p:cNvSpPr/>
            <p:nvPr/>
          </p:nvSpPr>
          <p:spPr>
            <a:xfrm>
              <a:off x="2293975" y="3179050"/>
              <a:ext cx="41575" cy="41925"/>
            </a:xfrm>
            <a:custGeom>
              <a:avLst/>
              <a:gdLst/>
              <a:ahLst/>
              <a:cxnLst/>
              <a:rect l="l" t="t" r="r" b="b"/>
              <a:pathLst>
                <a:path w="1663" h="1677" extrusionOk="0">
                  <a:moveTo>
                    <a:pt x="824" y="1"/>
                  </a:moveTo>
                  <a:cubicBezTo>
                    <a:pt x="362" y="1"/>
                    <a:pt x="0" y="376"/>
                    <a:pt x="0" y="839"/>
                  </a:cubicBezTo>
                  <a:cubicBezTo>
                    <a:pt x="0" y="1301"/>
                    <a:pt x="362" y="1676"/>
                    <a:pt x="824" y="1676"/>
                  </a:cubicBezTo>
                  <a:cubicBezTo>
                    <a:pt x="1287" y="1676"/>
                    <a:pt x="1662" y="1301"/>
                    <a:pt x="1662" y="839"/>
                  </a:cubicBezTo>
                  <a:cubicBezTo>
                    <a:pt x="1662" y="376"/>
                    <a:pt x="1287" y="1"/>
                    <a:pt x="824" y="1"/>
                  </a:cubicBezTo>
                  <a:close/>
                </a:path>
              </a:pathLst>
            </a:custGeom>
            <a:solidFill>
              <a:srgbClr val="D1E3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392;p64">
              <a:extLst>
                <a:ext uri="{FF2B5EF4-FFF2-40B4-BE49-F238E27FC236}">
                  <a16:creationId xmlns:a16="http://schemas.microsoft.com/office/drawing/2014/main" id="{7501C699-6E50-514D-4F70-F21AEB3338B7}"/>
                </a:ext>
              </a:extLst>
            </p:cNvPr>
            <p:cNvSpPr/>
            <p:nvPr/>
          </p:nvSpPr>
          <p:spPr>
            <a:xfrm>
              <a:off x="2606025" y="2738575"/>
              <a:ext cx="115975" cy="110975"/>
            </a:xfrm>
            <a:custGeom>
              <a:avLst/>
              <a:gdLst/>
              <a:ahLst/>
              <a:cxnLst/>
              <a:rect l="l" t="t" r="r" b="b"/>
              <a:pathLst>
                <a:path w="4639" h="4439" extrusionOk="0">
                  <a:moveTo>
                    <a:pt x="2311" y="0"/>
                  </a:moveTo>
                  <a:cubicBezTo>
                    <a:pt x="2249" y="0"/>
                    <a:pt x="2187" y="3"/>
                    <a:pt x="2125" y="8"/>
                  </a:cubicBezTo>
                  <a:cubicBezTo>
                    <a:pt x="897" y="124"/>
                    <a:pt x="1" y="1193"/>
                    <a:pt x="103" y="2421"/>
                  </a:cubicBezTo>
                  <a:cubicBezTo>
                    <a:pt x="211" y="3577"/>
                    <a:pt x="1178" y="4439"/>
                    <a:pt x="2304" y="4439"/>
                  </a:cubicBezTo>
                  <a:cubicBezTo>
                    <a:pt x="2374" y="4439"/>
                    <a:pt x="2444" y="4436"/>
                    <a:pt x="2515" y="4429"/>
                  </a:cubicBezTo>
                  <a:cubicBezTo>
                    <a:pt x="3743" y="4328"/>
                    <a:pt x="4639" y="3244"/>
                    <a:pt x="4537" y="2031"/>
                  </a:cubicBezTo>
                  <a:cubicBezTo>
                    <a:pt x="4428" y="866"/>
                    <a:pt x="3447" y="0"/>
                    <a:pt x="2311"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393;p64">
              <a:extLst>
                <a:ext uri="{FF2B5EF4-FFF2-40B4-BE49-F238E27FC236}">
                  <a16:creationId xmlns:a16="http://schemas.microsoft.com/office/drawing/2014/main" id="{F64BEEA7-B8A1-F290-7672-3C93F477EB6F}"/>
                </a:ext>
              </a:extLst>
            </p:cNvPr>
            <p:cNvSpPr/>
            <p:nvPr/>
          </p:nvSpPr>
          <p:spPr>
            <a:xfrm>
              <a:off x="2629875" y="2650075"/>
              <a:ext cx="56025" cy="102100"/>
            </a:xfrm>
            <a:custGeom>
              <a:avLst/>
              <a:gdLst/>
              <a:ahLst/>
              <a:cxnLst/>
              <a:rect l="l" t="t" r="r" b="b"/>
              <a:pathLst>
                <a:path w="2241" h="4084" extrusionOk="0">
                  <a:moveTo>
                    <a:pt x="371" y="1"/>
                  </a:moveTo>
                  <a:cubicBezTo>
                    <a:pt x="141" y="1"/>
                    <a:pt x="0" y="96"/>
                    <a:pt x="0" y="96"/>
                  </a:cubicBezTo>
                  <a:lnTo>
                    <a:pt x="882" y="4083"/>
                  </a:lnTo>
                  <a:cubicBezTo>
                    <a:pt x="2240" y="3592"/>
                    <a:pt x="2167" y="1525"/>
                    <a:pt x="1387" y="601"/>
                  </a:cubicBezTo>
                  <a:cubicBezTo>
                    <a:pt x="986" y="116"/>
                    <a:pt x="624" y="1"/>
                    <a:pt x="3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394;p64">
              <a:extLst>
                <a:ext uri="{FF2B5EF4-FFF2-40B4-BE49-F238E27FC236}">
                  <a16:creationId xmlns:a16="http://schemas.microsoft.com/office/drawing/2014/main" id="{5ED80410-B81F-78D5-2E38-C93B33F71031}"/>
                </a:ext>
              </a:extLst>
            </p:cNvPr>
            <p:cNvSpPr/>
            <p:nvPr/>
          </p:nvSpPr>
          <p:spPr>
            <a:xfrm>
              <a:off x="2420025" y="2610100"/>
              <a:ext cx="209875" cy="126900"/>
            </a:xfrm>
            <a:custGeom>
              <a:avLst/>
              <a:gdLst/>
              <a:ahLst/>
              <a:cxnLst/>
              <a:rect l="l" t="t" r="r" b="b"/>
              <a:pathLst>
                <a:path w="8395" h="5076" extrusionOk="0">
                  <a:moveTo>
                    <a:pt x="5592" y="0"/>
                  </a:moveTo>
                  <a:cubicBezTo>
                    <a:pt x="5289" y="0"/>
                    <a:pt x="4958" y="37"/>
                    <a:pt x="4595" y="119"/>
                  </a:cubicBezTo>
                  <a:cubicBezTo>
                    <a:pt x="1735" y="770"/>
                    <a:pt x="1" y="3573"/>
                    <a:pt x="2586" y="5075"/>
                  </a:cubicBezTo>
                  <a:lnTo>
                    <a:pt x="8394" y="1695"/>
                  </a:lnTo>
                  <a:cubicBezTo>
                    <a:pt x="8394" y="1695"/>
                    <a:pt x="7668" y="0"/>
                    <a:pt x="559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395;p64">
              <a:extLst>
                <a:ext uri="{FF2B5EF4-FFF2-40B4-BE49-F238E27FC236}">
                  <a16:creationId xmlns:a16="http://schemas.microsoft.com/office/drawing/2014/main" id="{2FA9B4BA-7A37-1732-C687-A046F0716EBD}"/>
                </a:ext>
              </a:extLst>
            </p:cNvPr>
            <p:cNvSpPr/>
            <p:nvPr/>
          </p:nvSpPr>
          <p:spPr>
            <a:xfrm>
              <a:off x="2481450" y="2632625"/>
              <a:ext cx="183500" cy="169250"/>
            </a:xfrm>
            <a:custGeom>
              <a:avLst/>
              <a:gdLst/>
              <a:ahLst/>
              <a:cxnLst/>
              <a:rect l="l" t="t" r="r" b="b"/>
              <a:pathLst>
                <a:path w="7340" h="6770" extrusionOk="0">
                  <a:moveTo>
                    <a:pt x="3622" y="1"/>
                  </a:moveTo>
                  <a:cubicBezTo>
                    <a:pt x="3518" y="1"/>
                    <a:pt x="3413" y="5"/>
                    <a:pt x="3308" y="13"/>
                  </a:cubicBezTo>
                  <a:cubicBezTo>
                    <a:pt x="1300" y="158"/>
                    <a:pt x="0" y="1776"/>
                    <a:pt x="129" y="3639"/>
                  </a:cubicBezTo>
                  <a:cubicBezTo>
                    <a:pt x="267" y="5415"/>
                    <a:pt x="1663" y="6770"/>
                    <a:pt x="3531" y="6770"/>
                  </a:cubicBezTo>
                  <a:cubicBezTo>
                    <a:pt x="3624" y="6770"/>
                    <a:pt x="3719" y="6767"/>
                    <a:pt x="3814" y="6760"/>
                  </a:cubicBezTo>
                  <a:cubicBezTo>
                    <a:pt x="5822" y="6601"/>
                    <a:pt x="7339" y="4968"/>
                    <a:pt x="7195" y="3105"/>
                  </a:cubicBezTo>
                  <a:cubicBezTo>
                    <a:pt x="7058" y="1339"/>
                    <a:pt x="5494" y="1"/>
                    <a:pt x="362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396;p64">
              <a:extLst>
                <a:ext uri="{FF2B5EF4-FFF2-40B4-BE49-F238E27FC236}">
                  <a16:creationId xmlns:a16="http://schemas.microsoft.com/office/drawing/2014/main" id="{58425B1D-C786-DC32-A776-9E43916FAE2E}"/>
                </a:ext>
              </a:extLst>
            </p:cNvPr>
            <p:cNvSpPr/>
            <p:nvPr/>
          </p:nvSpPr>
          <p:spPr>
            <a:xfrm>
              <a:off x="2547525" y="2778500"/>
              <a:ext cx="78400" cy="151700"/>
            </a:xfrm>
            <a:custGeom>
              <a:avLst/>
              <a:gdLst/>
              <a:ahLst/>
              <a:cxnLst/>
              <a:rect l="l" t="t" r="r" b="b"/>
              <a:pathLst>
                <a:path w="3136" h="6068" extrusionOk="0">
                  <a:moveTo>
                    <a:pt x="1633" y="0"/>
                  </a:moveTo>
                  <a:lnTo>
                    <a:pt x="0" y="824"/>
                  </a:lnTo>
                  <a:lnTo>
                    <a:pt x="535" y="5403"/>
                  </a:lnTo>
                  <a:lnTo>
                    <a:pt x="1474" y="6068"/>
                  </a:lnTo>
                  <a:lnTo>
                    <a:pt x="3136" y="4696"/>
                  </a:lnTo>
                  <a:lnTo>
                    <a:pt x="1633" y="0"/>
                  </a:ln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397;p64">
              <a:extLst>
                <a:ext uri="{FF2B5EF4-FFF2-40B4-BE49-F238E27FC236}">
                  <a16:creationId xmlns:a16="http://schemas.microsoft.com/office/drawing/2014/main" id="{F2807BF9-A731-8777-3A19-93F7F98AB72D}"/>
                </a:ext>
              </a:extLst>
            </p:cNvPr>
            <p:cNvSpPr/>
            <p:nvPr/>
          </p:nvSpPr>
          <p:spPr>
            <a:xfrm>
              <a:off x="2548625" y="2807750"/>
              <a:ext cx="42975" cy="76600"/>
            </a:xfrm>
            <a:custGeom>
              <a:avLst/>
              <a:gdLst/>
              <a:ahLst/>
              <a:cxnLst/>
              <a:rect l="l" t="t" r="r" b="b"/>
              <a:pathLst>
                <a:path w="1719" h="3064" extrusionOk="0">
                  <a:moveTo>
                    <a:pt x="0" y="1"/>
                  </a:moveTo>
                  <a:lnTo>
                    <a:pt x="347" y="3064"/>
                  </a:lnTo>
                  <a:lnTo>
                    <a:pt x="1719" y="419"/>
                  </a:lnTo>
                  <a:lnTo>
                    <a:pt x="0"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398;p64">
              <a:extLst>
                <a:ext uri="{FF2B5EF4-FFF2-40B4-BE49-F238E27FC236}">
                  <a16:creationId xmlns:a16="http://schemas.microsoft.com/office/drawing/2014/main" id="{745979A4-74EB-C68F-B413-9428BDF4C94E}"/>
                </a:ext>
              </a:extLst>
            </p:cNvPr>
            <p:cNvSpPr/>
            <p:nvPr/>
          </p:nvSpPr>
          <p:spPr>
            <a:xfrm>
              <a:off x="2483950" y="2648775"/>
              <a:ext cx="170875" cy="193125"/>
            </a:xfrm>
            <a:custGeom>
              <a:avLst/>
              <a:gdLst/>
              <a:ahLst/>
              <a:cxnLst/>
              <a:rect l="l" t="t" r="r" b="b"/>
              <a:pathLst>
                <a:path w="6835" h="7725" extrusionOk="0">
                  <a:moveTo>
                    <a:pt x="3024" y="0"/>
                  </a:moveTo>
                  <a:cubicBezTo>
                    <a:pt x="2655" y="0"/>
                    <a:pt x="2286" y="48"/>
                    <a:pt x="1937" y="148"/>
                  </a:cubicBezTo>
                  <a:cubicBezTo>
                    <a:pt x="1099" y="393"/>
                    <a:pt x="58" y="999"/>
                    <a:pt x="45" y="2560"/>
                  </a:cubicBezTo>
                  <a:cubicBezTo>
                    <a:pt x="1" y="5160"/>
                    <a:pt x="463" y="7067"/>
                    <a:pt x="1778" y="7545"/>
                  </a:cubicBezTo>
                  <a:cubicBezTo>
                    <a:pt x="2104" y="7666"/>
                    <a:pt x="2396" y="7725"/>
                    <a:pt x="2680" y="7725"/>
                  </a:cubicBezTo>
                  <a:cubicBezTo>
                    <a:pt x="3276" y="7725"/>
                    <a:pt x="3832" y="7461"/>
                    <a:pt x="4566" y="6952"/>
                  </a:cubicBezTo>
                  <a:cubicBezTo>
                    <a:pt x="4970" y="6678"/>
                    <a:pt x="5303" y="5767"/>
                    <a:pt x="5375" y="5262"/>
                  </a:cubicBezTo>
                  <a:lnTo>
                    <a:pt x="5751" y="3846"/>
                  </a:lnTo>
                  <a:cubicBezTo>
                    <a:pt x="5751" y="3846"/>
                    <a:pt x="6835" y="668"/>
                    <a:pt x="3830" y="75"/>
                  </a:cubicBezTo>
                  <a:cubicBezTo>
                    <a:pt x="3566" y="26"/>
                    <a:pt x="3295" y="0"/>
                    <a:pt x="3024" y="0"/>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399;p64">
              <a:extLst>
                <a:ext uri="{FF2B5EF4-FFF2-40B4-BE49-F238E27FC236}">
                  <a16:creationId xmlns:a16="http://schemas.microsoft.com/office/drawing/2014/main" id="{D7F6BFD8-AB31-4F33-A1CA-45A84E018772}"/>
                </a:ext>
              </a:extLst>
            </p:cNvPr>
            <p:cNvSpPr/>
            <p:nvPr/>
          </p:nvSpPr>
          <p:spPr>
            <a:xfrm>
              <a:off x="2569925" y="2652025"/>
              <a:ext cx="95025" cy="112775"/>
            </a:xfrm>
            <a:custGeom>
              <a:avLst/>
              <a:gdLst/>
              <a:ahLst/>
              <a:cxnLst/>
              <a:rect l="l" t="t" r="r" b="b"/>
              <a:pathLst>
                <a:path w="3801" h="4511" extrusionOk="0">
                  <a:moveTo>
                    <a:pt x="1852" y="0"/>
                  </a:moveTo>
                  <a:cubicBezTo>
                    <a:pt x="1823" y="0"/>
                    <a:pt x="1807" y="3"/>
                    <a:pt x="1807" y="3"/>
                  </a:cubicBezTo>
                  <a:cubicBezTo>
                    <a:pt x="0" y="1129"/>
                    <a:pt x="1907" y="4510"/>
                    <a:pt x="1907" y="4510"/>
                  </a:cubicBezTo>
                  <a:cubicBezTo>
                    <a:pt x="1907" y="4510"/>
                    <a:pt x="3800" y="4005"/>
                    <a:pt x="3078" y="1462"/>
                  </a:cubicBezTo>
                  <a:cubicBezTo>
                    <a:pt x="2692" y="96"/>
                    <a:pt x="2030" y="0"/>
                    <a:pt x="1852"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00;p64">
              <a:extLst>
                <a:ext uri="{FF2B5EF4-FFF2-40B4-BE49-F238E27FC236}">
                  <a16:creationId xmlns:a16="http://schemas.microsoft.com/office/drawing/2014/main" id="{63695B57-F4B5-69CD-5B75-E40E08F013D8}"/>
                </a:ext>
              </a:extLst>
            </p:cNvPr>
            <p:cNvSpPr/>
            <p:nvPr/>
          </p:nvSpPr>
          <p:spPr>
            <a:xfrm>
              <a:off x="2608975" y="2739825"/>
              <a:ext cx="61025" cy="52475"/>
            </a:xfrm>
            <a:custGeom>
              <a:avLst/>
              <a:gdLst/>
              <a:ahLst/>
              <a:cxnLst/>
              <a:rect l="l" t="t" r="r" b="b"/>
              <a:pathLst>
                <a:path w="2441" h="2099" extrusionOk="0">
                  <a:moveTo>
                    <a:pt x="1197" y="1"/>
                  </a:moveTo>
                  <a:cubicBezTo>
                    <a:pt x="835" y="1"/>
                    <a:pt x="565" y="329"/>
                    <a:pt x="374" y="666"/>
                  </a:cubicBezTo>
                  <a:cubicBezTo>
                    <a:pt x="187" y="998"/>
                    <a:pt x="85" y="1345"/>
                    <a:pt x="27" y="1707"/>
                  </a:cubicBezTo>
                  <a:cubicBezTo>
                    <a:pt x="0" y="1909"/>
                    <a:pt x="214" y="2099"/>
                    <a:pt x="466" y="2099"/>
                  </a:cubicBezTo>
                  <a:cubicBezTo>
                    <a:pt x="483" y="2099"/>
                    <a:pt x="501" y="2098"/>
                    <a:pt x="518" y="2096"/>
                  </a:cubicBezTo>
                  <a:cubicBezTo>
                    <a:pt x="1472" y="2009"/>
                    <a:pt x="2441" y="551"/>
                    <a:pt x="1530" y="89"/>
                  </a:cubicBezTo>
                  <a:cubicBezTo>
                    <a:pt x="1411" y="27"/>
                    <a:pt x="1300" y="1"/>
                    <a:pt x="1197" y="1"/>
                  </a:cubicBezTo>
                  <a:close/>
                </a:path>
              </a:pathLst>
            </a:custGeom>
            <a:solidFill>
              <a:srgbClr val="F1D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01;p64">
              <a:extLst>
                <a:ext uri="{FF2B5EF4-FFF2-40B4-BE49-F238E27FC236}">
                  <a16:creationId xmlns:a16="http://schemas.microsoft.com/office/drawing/2014/main" id="{F086FD24-1076-B3E2-86F2-DA2C44B032EE}"/>
                </a:ext>
              </a:extLst>
            </p:cNvPr>
            <p:cNvSpPr/>
            <p:nvPr/>
          </p:nvSpPr>
          <p:spPr>
            <a:xfrm>
              <a:off x="2611475" y="2783900"/>
              <a:ext cx="20600" cy="19625"/>
            </a:xfrm>
            <a:custGeom>
              <a:avLst/>
              <a:gdLst/>
              <a:ahLst/>
              <a:cxnLst/>
              <a:rect l="l" t="t" r="r" b="b"/>
              <a:pathLst>
                <a:path w="824" h="785" extrusionOk="0">
                  <a:moveTo>
                    <a:pt x="404" y="0"/>
                  </a:moveTo>
                  <a:cubicBezTo>
                    <a:pt x="395" y="0"/>
                    <a:pt x="385" y="1"/>
                    <a:pt x="376" y="1"/>
                  </a:cubicBezTo>
                  <a:cubicBezTo>
                    <a:pt x="158" y="30"/>
                    <a:pt x="0" y="218"/>
                    <a:pt x="29" y="435"/>
                  </a:cubicBezTo>
                  <a:cubicBezTo>
                    <a:pt x="42" y="634"/>
                    <a:pt x="203" y="785"/>
                    <a:pt x="397" y="785"/>
                  </a:cubicBezTo>
                  <a:cubicBezTo>
                    <a:pt x="413" y="785"/>
                    <a:pt x="430" y="784"/>
                    <a:pt x="447" y="782"/>
                  </a:cubicBezTo>
                  <a:cubicBezTo>
                    <a:pt x="665" y="767"/>
                    <a:pt x="823" y="579"/>
                    <a:pt x="809" y="362"/>
                  </a:cubicBezTo>
                  <a:cubicBezTo>
                    <a:pt x="795" y="155"/>
                    <a:pt x="609" y="0"/>
                    <a:pt x="40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02;p64">
              <a:extLst>
                <a:ext uri="{FF2B5EF4-FFF2-40B4-BE49-F238E27FC236}">
                  <a16:creationId xmlns:a16="http://schemas.microsoft.com/office/drawing/2014/main" id="{4A8C1149-8AC2-F393-5897-F359DBCD1A2D}"/>
                </a:ext>
              </a:extLst>
            </p:cNvPr>
            <p:cNvSpPr/>
            <p:nvPr/>
          </p:nvSpPr>
          <p:spPr>
            <a:xfrm>
              <a:off x="2451100" y="2628075"/>
              <a:ext cx="179775" cy="87225"/>
            </a:xfrm>
            <a:custGeom>
              <a:avLst/>
              <a:gdLst/>
              <a:ahLst/>
              <a:cxnLst/>
              <a:rect l="l" t="t" r="r" b="b"/>
              <a:pathLst>
                <a:path w="7191" h="3489" extrusionOk="0">
                  <a:moveTo>
                    <a:pt x="4927" y="1"/>
                  </a:moveTo>
                  <a:cubicBezTo>
                    <a:pt x="4555" y="1"/>
                    <a:pt x="4120" y="42"/>
                    <a:pt x="3612" y="138"/>
                  </a:cubicBezTo>
                  <a:cubicBezTo>
                    <a:pt x="0" y="816"/>
                    <a:pt x="896" y="2925"/>
                    <a:pt x="896" y="2925"/>
                  </a:cubicBezTo>
                  <a:cubicBezTo>
                    <a:pt x="1423" y="3331"/>
                    <a:pt x="2021" y="3489"/>
                    <a:pt x="2634" y="3489"/>
                  </a:cubicBezTo>
                  <a:cubicBezTo>
                    <a:pt x="4796" y="3489"/>
                    <a:pt x="7137" y="1525"/>
                    <a:pt x="7137" y="1525"/>
                  </a:cubicBezTo>
                  <a:cubicBezTo>
                    <a:pt x="7137" y="1525"/>
                    <a:pt x="7190" y="1"/>
                    <a:pt x="492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03;p64">
              <a:extLst>
                <a:ext uri="{FF2B5EF4-FFF2-40B4-BE49-F238E27FC236}">
                  <a16:creationId xmlns:a16="http://schemas.microsoft.com/office/drawing/2014/main" id="{BA38AAD4-D639-B3A6-9413-468A78F8F2C9}"/>
                </a:ext>
              </a:extLst>
            </p:cNvPr>
            <p:cNvSpPr/>
            <p:nvPr/>
          </p:nvSpPr>
          <p:spPr>
            <a:xfrm>
              <a:off x="2518625" y="2777425"/>
              <a:ext cx="9425" cy="20600"/>
            </a:xfrm>
            <a:custGeom>
              <a:avLst/>
              <a:gdLst/>
              <a:ahLst/>
              <a:cxnLst/>
              <a:rect l="l" t="t" r="r" b="b"/>
              <a:pathLst>
                <a:path w="377" h="824" extrusionOk="0">
                  <a:moveTo>
                    <a:pt x="276" y="0"/>
                  </a:moveTo>
                  <a:cubicBezTo>
                    <a:pt x="261" y="0"/>
                    <a:pt x="247" y="0"/>
                    <a:pt x="232" y="29"/>
                  </a:cubicBezTo>
                  <a:lnTo>
                    <a:pt x="16" y="549"/>
                  </a:lnTo>
                  <a:cubicBezTo>
                    <a:pt x="1" y="563"/>
                    <a:pt x="1" y="578"/>
                    <a:pt x="16" y="592"/>
                  </a:cubicBezTo>
                  <a:lnTo>
                    <a:pt x="318" y="823"/>
                  </a:lnTo>
                  <a:lnTo>
                    <a:pt x="333" y="823"/>
                  </a:lnTo>
                  <a:cubicBezTo>
                    <a:pt x="347" y="823"/>
                    <a:pt x="347" y="823"/>
                    <a:pt x="362" y="809"/>
                  </a:cubicBezTo>
                  <a:cubicBezTo>
                    <a:pt x="376" y="794"/>
                    <a:pt x="376" y="781"/>
                    <a:pt x="362" y="765"/>
                  </a:cubicBezTo>
                  <a:lnTo>
                    <a:pt x="87" y="549"/>
                  </a:lnTo>
                  <a:lnTo>
                    <a:pt x="305" y="58"/>
                  </a:lnTo>
                  <a:cubicBezTo>
                    <a:pt x="305" y="29"/>
                    <a:pt x="305" y="14"/>
                    <a:pt x="276"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04;p64">
              <a:extLst>
                <a:ext uri="{FF2B5EF4-FFF2-40B4-BE49-F238E27FC236}">
                  <a16:creationId xmlns:a16="http://schemas.microsoft.com/office/drawing/2014/main" id="{E6FAD35D-B64F-6432-1A35-A9518851C46F}"/>
                </a:ext>
              </a:extLst>
            </p:cNvPr>
            <p:cNvSpPr/>
            <p:nvPr/>
          </p:nvSpPr>
          <p:spPr>
            <a:xfrm>
              <a:off x="2487225" y="2725725"/>
              <a:ext cx="28200" cy="18400"/>
            </a:xfrm>
            <a:custGeom>
              <a:avLst/>
              <a:gdLst/>
              <a:ahLst/>
              <a:cxnLst/>
              <a:rect l="l" t="t" r="r" b="b"/>
              <a:pathLst>
                <a:path w="1128" h="736" extrusionOk="0">
                  <a:moveTo>
                    <a:pt x="715" y="1"/>
                  </a:moveTo>
                  <a:cubicBezTo>
                    <a:pt x="674" y="1"/>
                    <a:pt x="629" y="6"/>
                    <a:pt x="578" y="17"/>
                  </a:cubicBezTo>
                  <a:cubicBezTo>
                    <a:pt x="289" y="75"/>
                    <a:pt x="116" y="291"/>
                    <a:pt x="43" y="421"/>
                  </a:cubicBezTo>
                  <a:cubicBezTo>
                    <a:pt x="0" y="493"/>
                    <a:pt x="14" y="580"/>
                    <a:pt x="43" y="638"/>
                  </a:cubicBezTo>
                  <a:cubicBezTo>
                    <a:pt x="76" y="703"/>
                    <a:pt x="141" y="735"/>
                    <a:pt x="202" y="735"/>
                  </a:cubicBezTo>
                  <a:cubicBezTo>
                    <a:pt x="222" y="735"/>
                    <a:pt x="242" y="731"/>
                    <a:pt x="260" y="724"/>
                  </a:cubicBezTo>
                  <a:cubicBezTo>
                    <a:pt x="405" y="653"/>
                    <a:pt x="563" y="624"/>
                    <a:pt x="809" y="580"/>
                  </a:cubicBezTo>
                  <a:cubicBezTo>
                    <a:pt x="1127" y="522"/>
                    <a:pt x="1040" y="219"/>
                    <a:pt x="1040" y="219"/>
                  </a:cubicBezTo>
                  <a:cubicBezTo>
                    <a:pt x="1040" y="219"/>
                    <a:pt x="985" y="1"/>
                    <a:pt x="71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05;p64">
              <a:extLst>
                <a:ext uri="{FF2B5EF4-FFF2-40B4-BE49-F238E27FC236}">
                  <a16:creationId xmlns:a16="http://schemas.microsoft.com/office/drawing/2014/main" id="{1ECACE78-C708-C4C6-1A43-6680ADC88CEE}"/>
                </a:ext>
              </a:extLst>
            </p:cNvPr>
            <p:cNvSpPr/>
            <p:nvPr/>
          </p:nvSpPr>
          <p:spPr>
            <a:xfrm>
              <a:off x="2547175" y="2724375"/>
              <a:ext cx="44425" cy="21175"/>
            </a:xfrm>
            <a:custGeom>
              <a:avLst/>
              <a:gdLst/>
              <a:ahLst/>
              <a:cxnLst/>
              <a:rect l="l" t="t" r="r" b="b"/>
              <a:pathLst>
                <a:path w="1777" h="847" extrusionOk="0">
                  <a:moveTo>
                    <a:pt x="567" y="1"/>
                  </a:moveTo>
                  <a:cubicBezTo>
                    <a:pt x="184" y="1"/>
                    <a:pt x="116" y="215"/>
                    <a:pt x="116" y="215"/>
                  </a:cubicBezTo>
                  <a:cubicBezTo>
                    <a:pt x="116" y="215"/>
                    <a:pt x="0" y="518"/>
                    <a:pt x="463" y="576"/>
                  </a:cubicBezTo>
                  <a:cubicBezTo>
                    <a:pt x="810" y="620"/>
                    <a:pt x="1228" y="764"/>
                    <a:pt x="1430" y="836"/>
                  </a:cubicBezTo>
                  <a:cubicBezTo>
                    <a:pt x="1456" y="843"/>
                    <a:pt x="1483" y="847"/>
                    <a:pt x="1510" y="847"/>
                  </a:cubicBezTo>
                  <a:cubicBezTo>
                    <a:pt x="1592" y="847"/>
                    <a:pt x="1676" y="814"/>
                    <a:pt x="1719" y="749"/>
                  </a:cubicBezTo>
                  <a:cubicBezTo>
                    <a:pt x="1777" y="678"/>
                    <a:pt x="1777" y="591"/>
                    <a:pt x="1719" y="533"/>
                  </a:cubicBezTo>
                  <a:cubicBezTo>
                    <a:pt x="1604" y="389"/>
                    <a:pt x="1170" y="71"/>
                    <a:pt x="737" y="13"/>
                  </a:cubicBezTo>
                  <a:cubicBezTo>
                    <a:pt x="674" y="5"/>
                    <a:pt x="618" y="1"/>
                    <a:pt x="567"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06;p64">
              <a:extLst>
                <a:ext uri="{FF2B5EF4-FFF2-40B4-BE49-F238E27FC236}">
                  <a16:creationId xmlns:a16="http://schemas.microsoft.com/office/drawing/2014/main" id="{89F51A46-F4D0-307E-B3C5-26E3ED7151A7}"/>
                </a:ext>
              </a:extLst>
            </p:cNvPr>
            <p:cNvSpPr/>
            <p:nvPr/>
          </p:nvSpPr>
          <p:spPr>
            <a:xfrm>
              <a:off x="2545000" y="2754675"/>
              <a:ext cx="38325" cy="19800"/>
            </a:xfrm>
            <a:custGeom>
              <a:avLst/>
              <a:gdLst/>
              <a:ahLst/>
              <a:cxnLst/>
              <a:rect l="l" t="t" r="r" b="b"/>
              <a:pathLst>
                <a:path w="1533" h="792" extrusionOk="0">
                  <a:moveTo>
                    <a:pt x="714" y="1"/>
                  </a:moveTo>
                  <a:cubicBezTo>
                    <a:pt x="140" y="1"/>
                    <a:pt x="1" y="520"/>
                    <a:pt x="1" y="520"/>
                  </a:cubicBezTo>
                  <a:cubicBezTo>
                    <a:pt x="274" y="719"/>
                    <a:pt x="511" y="791"/>
                    <a:pt x="712" y="791"/>
                  </a:cubicBezTo>
                  <a:cubicBezTo>
                    <a:pt x="1255" y="791"/>
                    <a:pt x="1532" y="260"/>
                    <a:pt x="1532" y="260"/>
                  </a:cubicBezTo>
                  <a:cubicBezTo>
                    <a:pt x="1192" y="70"/>
                    <a:pt x="924" y="1"/>
                    <a:pt x="71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07;p64">
              <a:extLst>
                <a:ext uri="{FF2B5EF4-FFF2-40B4-BE49-F238E27FC236}">
                  <a16:creationId xmlns:a16="http://schemas.microsoft.com/office/drawing/2014/main" id="{6E6A7B19-FDA1-4AB2-2781-8A440CE55289}"/>
                </a:ext>
              </a:extLst>
            </p:cNvPr>
            <p:cNvSpPr/>
            <p:nvPr/>
          </p:nvSpPr>
          <p:spPr>
            <a:xfrm>
              <a:off x="2550775" y="2754225"/>
              <a:ext cx="23150" cy="22925"/>
            </a:xfrm>
            <a:custGeom>
              <a:avLst/>
              <a:gdLst/>
              <a:ahLst/>
              <a:cxnLst/>
              <a:rect l="l" t="t" r="r" b="b"/>
              <a:pathLst>
                <a:path w="926" h="917" extrusionOk="0">
                  <a:moveTo>
                    <a:pt x="471" y="1"/>
                  </a:moveTo>
                  <a:cubicBezTo>
                    <a:pt x="246" y="1"/>
                    <a:pt x="57" y="179"/>
                    <a:pt x="30" y="408"/>
                  </a:cubicBezTo>
                  <a:cubicBezTo>
                    <a:pt x="1" y="653"/>
                    <a:pt x="174" y="884"/>
                    <a:pt x="405" y="913"/>
                  </a:cubicBezTo>
                  <a:cubicBezTo>
                    <a:pt x="422" y="915"/>
                    <a:pt x="439" y="916"/>
                    <a:pt x="455" y="916"/>
                  </a:cubicBezTo>
                  <a:cubicBezTo>
                    <a:pt x="679" y="916"/>
                    <a:pt x="870" y="738"/>
                    <a:pt x="897" y="509"/>
                  </a:cubicBezTo>
                  <a:cubicBezTo>
                    <a:pt x="926" y="264"/>
                    <a:pt x="752" y="33"/>
                    <a:pt x="521" y="4"/>
                  </a:cubicBezTo>
                  <a:cubicBezTo>
                    <a:pt x="504" y="2"/>
                    <a:pt x="487" y="1"/>
                    <a:pt x="47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08;p64">
              <a:extLst>
                <a:ext uri="{FF2B5EF4-FFF2-40B4-BE49-F238E27FC236}">
                  <a16:creationId xmlns:a16="http://schemas.microsoft.com/office/drawing/2014/main" id="{20A52F1D-DF01-5546-B6A2-DDA74208F25F}"/>
                </a:ext>
              </a:extLst>
            </p:cNvPr>
            <p:cNvSpPr/>
            <p:nvPr/>
          </p:nvSpPr>
          <p:spPr>
            <a:xfrm>
              <a:off x="2491900" y="2754250"/>
              <a:ext cx="27125" cy="18950"/>
            </a:xfrm>
            <a:custGeom>
              <a:avLst/>
              <a:gdLst/>
              <a:ahLst/>
              <a:cxnLst/>
              <a:rect l="l" t="t" r="r" b="b"/>
              <a:pathLst>
                <a:path w="1085" h="758" extrusionOk="0">
                  <a:moveTo>
                    <a:pt x="471" y="1"/>
                  </a:moveTo>
                  <a:cubicBezTo>
                    <a:pt x="335" y="1"/>
                    <a:pt x="178" y="64"/>
                    <a:pt x="0" y="234"/>
                  </a:cubicBezTo>
                  <a:cubicBezTo>
                    <a:pt x="0" y="234"/>
                    <a:pt x="154" y="758"/>
                    <a:pt x="569" y="758"/>
                  </a:cubicBezTo>
                  <a:cubicBezTo>
                    <a:pt x="709" y="758"/>
                    <a:pt x="880" y="698"/>
                    <a:pt x="1085" y="537"/>
                  </a:cubicBezTo>
                  <a:cubicBezTo>
                    <a:pt x="1085" y="537"/>
                    <a:pt x="868" y="1"/>
                    <a:pt x="47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09;p64">
              <a:extLst>
                <a:ext uri="{FF2B5EF4-FFF2-40B4-BE49-F238E27FC236}">
                  <a16:creationId xmlns:a16="http://schemas.microsoft.com/office/drawing/2014/main" id="{7BD848D3-4C5E-1D53-8D65-F0F74417B5BB}"/>
                </a:ext>
              </a:extLst>
            </p:cNvPr>
            <p:cNvSpPr/>
            <p:nvPr/>
          </p:nvSpPr>
          <p:spPr>
            <a:xfrm>
              <a:off x="2495500" y="2753850"/>
              <a:ext cx="18100" cy="20800"/>
            </a:xfrm>
            <a:custGeom>
              <a:avLst/>
              <a:gdLst/>
              <a:ahLst/>
              <a:cxnLst/>
              <a:rect l="l" t="t" r="r" b="b"/>
              <a:pathLst>
                <a:path w="724" h="832" extrusionOk="0">
                  <a:moveTo>
                    <a:pt x="334" y="0"/>
                  </a:moveTo>
                  <a:cubicBezTo>
                    <a:pt x="319" y="0"/>
                    <a:pt x="305" y="1"/>
                    <a:pt x="290" y="4"/>
                  </a:cubicBezTo>
                  <a:cubicBezTo>
                    <a:pt x="116" y="33"/>
                    <a:pt x="1" y="250"/>
                    <a:pt x="30" y="466"/>
                  </a:cubicBezTo>
                  <a:cubicBezTo>
                    <a:pt x="70" y="679"/>
                    <a:pt x="221" y="831"/>
                    <a:pt x="390" y="831"/>
                  </a:cubicBezTo>
                  <a:cubicBezTo>
                    <a:pt x="405" y="831"/>
                    <a:pt x="420" y="830"/>
                    <a:pt x="434" y="828"/>
                  </a:cubicBezTo>
                  <a:cubicBezTo>
                    <a:pt x="608" y="799"/>
                    <a:pt x="723" y="597"/>
                    <a:pt x="694" y="365"/>
                  </a:cubicBezTo>
                  <a:cubicBezTo>
                    <a:pt x="655" y="152"/>
                    <a:pt x="505" y="0"/>
                    <a:pt x="33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10;p64">
              <a:extLst>
                <a:ext uri="{FF2B5EF4-FFF2-40B4-BE49-F238E27FC236}">
                  <a16:creationId xmlns:a16="http://schemas.microsoft.com/office/drawing/2014/main" id="{5EC6EC21-05BD-46EC-7365-89FE892CEB57}"/>
                </a:ext>
              </a:extLst>
            </p:cNvPr>
            <p:cNvSpPr/>
            <p:nvPr/>
          </p:nvSpPr>
          <p:spPr>
            <a:xfrm>
              <a:off x="2527300" y="2802100"/>
              <a:ext cx="28200" cy="8200"/>
            </a:xfrm>
            <a:custGeom>
              <a:avLst/>
              <a:gdLst/>
              <a:ahLst/>
              <a:cxnLst/>
              <a:rect l="l" t="t" r="r" b="b"/>
              <a:pathLst>
                <a:path w="1128" h="328" extrusionOk="0">
                  <a:moveTo>
                    <a:pt x="1090" y="1"/>
                  </a:moveTo>
                  <a:cubicBezTo>
                    <a:pt x="1077" y="1"/>
                    <a:pt x="1064" y="8"/>
                    <a:pt x="1056" y="25"/>
                  </a:cubicBezTo>
                  <a:cubicBezTo>
                    <a:pt x="1056" y="25"/>
                    <a:pt x="894" y="262"/>
                    <a:pt x="493" y="262"/>
                  </a:cubicBezTo>
                  <a:cubicBezTo>
                    <a:pt x="371" y="262"/>
                    <a:pt x="227" y="240"/>
                    <a:pt x="58" y="183"/>
                  </a:cubicBezTo>
                  <a:cubicBezTo>
                    <a:pt x="54" y="179"/>
                    <a:pt x="49" y="177"/>
                    <a:pt x="43" y="177"/>
                  </a:cubicBezTo>
                  <a:cubicBezTo>
                    <a:pt x="30" y="177"/>
                    <a:pt x="15" y="187"/>
                    <a:pt x="15" y="198"/>
                  </a:cubicBezTo>
                  <a:cubicBezTo>
                    <a:pt x="0" y="212"/>
                    <a:pt x="15" y="241"/>
                    <a:pt x="29" y="241"/>
                  </a:cubicBezTo>
                  <a:cubicBezTo>
                    <a:pt x="218" y="314"/>
                    <a:pt x="376" y="327"/>
                    <a:pt x="507" y="327"/>
                  </a:cubicBezTo>
                  <a:cubicBezTo>
                    <a:pt x="940" y="327"/>
                    <a:pt x="1113" y="67"/>
                    <a:pt x="1113" y="54"/>
                  </a:cubicBezTo>
                  <a:cubicBezTo>
                    <a:pt x="1127" y="39"/>
                    <a:pt x="1127" y="25"/>
                    <a:pt x="1113" y="10"/>
                  </a:cubicBezTo>
                  <a:cubicBezTo>
                    <a:pt x="1107" y="4"/>
                    <a:pt x="1099" y="1"/>
                    <a:pt x="109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11;p64">
              <a:extLst>
                <a:ext uri="{FF2B5EF4-FFF2-40B4-BE49-F238E27FC236}">
                  <a16:creationId xmlns:a16="http://schemas.microsoft.com/office/drawing/2014/main" id="{4E1B2D8C-2B12-ADA1-7CA3-4C4B51B97E56}"/>
                </a:ext>
              </a:extLst>
            </p:cNvPr>
            <p:cNvSpPr/>
            <p:nvPr/>
          </p:nvSpPr>
          <p:spPr>
            <a:xfrm>
              <a:off x="424475" y="3883700"/>
              <a:ext cx="2833150" cy="9075"/>
            </a:xfrm>
            <a:custGeom>
              <a:avLst/>
              <a:gdLst/>
              <a:ahLst/>
              <a:cxnLst/>
              <a:rect l="l" t="t" r="r" b="b"/>
              <a:pathLst>
                <a:path w="113326" h="363" extrusionOk="0">
                  <a:moveTo>
                    <a:pt x="189" y="0"/>
                  </a:moveTo>
                  <a:cubicBezTo>
                    <a:pt x="88" y="0"/>
                    <a:pt x="1" y="73"/>
                    <a:pt x="1" y="189"/>
                  </a:cubicBezTo>
                  <a:cubicBezTo>
                    <a:pt x="1" y="289"/>
                    <a:pt x="88" y="362"/>
                    <a:pt x="189" y="362"/>
                  </a:cubicBezTo>
                  <a:lnTo>
                    <a:pt x="113139" y="362"/>
                  </a:lnTo>
                  <a:cubicBezTo>
                    <a:pt x="113239" y="362"/>
                    <a:pt x="113326" y="289"/>
                    <a:pt x="113326" y="189"/>
                  </a:cubicBezTo>
                  <a:cubicBezTo>
                    <a:pt x="113326" y="73"/>
                    <a:pt x="113239" y="0"/>
                    <a:pt x="113139" y="0"/>
                  </a:cubicBezTo>
                  <a:close/>
                </a:path>
              </a:pathLst>
            </a:custGeom>
            <a:solidFill>
              <a:srgbClr val="A0C0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3913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6D840-8699-E142-22B5-0B5EEC2F9925}"/>
              </a:ext>
            </a:extLst>
          </p:cNvPr>
          <p:cNvSpPr>
            <a:spLocks noGrp="1"/>
          </p:cNvSpPr>
          <p:nvPr>
            <p:ph type="title"/>
          </p:nvPr>
        </p:nvSpPr>
        <p:spPr>
          <a:xfrm>
            <a:off x="720000" y="249715"/>
            <a:ext cx="7704000" cy="572700"/>
          </a:xfrm>
        </p:spPr>
        <p:txBody>
          <a:bodyPr/>
          <a:lstStyle/>
          <a:p>
            <a:r>
              <a:rPr lang="en-CA" dirty="0"/>
              <a:t>Strategy #5</a:t>
            </a:r>
          </a:p>
        </p:txBody>
      </p:sp>
      <p:sp>
        <p:nvSpPr>
          <p:cNvPr id="6" name="Text Placeholder 5">
            <a:extLst>
              <a:ext uri="{FF2B5EF4-FFF2-40B4-BE49-F238E27FC236}">
                <a16:creationId xmlns:a16="http://schemas.microsoft.com/office/drawing/2014/main" id="{4D3B9291-AC18-A8A2-B8B7-690920AA4162}"/>
              </a:ext>
            </a:extLst>
          </p:cNvPr>
          <p:cNvSpPr>
            <a:spLocks noGrp="1"/>
          </p:cNvSpPr>
          <p:nvPr>
            <p:ph type="body" idx="1"/>
          </p:nvPr>
        </p:nvSpPr>
        <p:spPr>
          <a:xfrm>
            <a:off x="720000" y="921653"/>
            <a:ext cx="7704000" cy="3416400"/>
          </a:xfrm>
        </p:spPr>
        <p:txBody>
          <a:bodyPr/>
          <a:lstStyle/>
          <a:p>
            <a:r>
              <a:rPr lang="en-CA" sz="1500" dirty="0"/>
              <a:t>Select the top 10 holdings of the TDB908 Mutual fund</a:t>
            </a:r>
          </a:p>
          <a:p>
            <a:endParaRPr lang="en-CA" sz="1500" dirty="0"/>
          </a:p>
          <a:p>
            <a:r>
              <a:rPr lang="en-CA" sz="1500" dirty="0"/>
              <a:t>Bollinger Bands (BB) measure the standard deviation 2 steps above and below the mean SMA, creating “Bands” encasing the share price movement</a:t>
            </a:r>
          </a:p>
          <a:p>
            <a:endParaRPr lang="en-CA" sz="1500" dirty="0"/>
          </a:p>
          <a:p>
            <a:r>
              <a:rPr lang="en-CA" sz="1500" dirty="0"/>
              <a:t>Buy &amp; Sell based on share price “bounces” off the bands</a:t>
            </a:r>
          </a:p>
        </p:txBody>
      </p:sp>
      <p:pic>
        <p:nvPicPr>
          <p:cNvPr id="10" name="Picture 9">
            <a:extLst>
              <a:ext uri="{FF2B5EF4-FFF2-40B4-BE49-F238E27FC236}">
                <a16:creationId xmlns:a16="http://schemas.microsoft.com/office/drawing/2014/main" id="{96E3B231-AF84-10A6-9248-AE0D5B6CFFB6}"/>
              </a:ext>
            </a:extLst>
          </p:cNvPr>
          <p:cNvPicPr>
            <a:picLocks noChangeAspect="1"/>
          </p:cNvPicPr>
          <p:nvPr/>
        </p:nvPicPr>
        <p:blipFill>
          <a:blip r:embed="rId3"/>
          <a:stretch>
            <a:fillRect/>
          </a:stretch>
        </p:blipFill>
        <p:spPr>
          <a:xfrm>
            <a:off x="590550" y="2711897"/>
            <a:ext cx="7962900" cy="2276475"/>
          </a:xfrm>
          <a:prstGeom prst="rect">
            <a:avLst/>
          </a:prstGeom>
        </p:spPr>
      </p:pic>
    </p:spTree>
    <p:extLst>
      <p:ext uri="{BB962C8B-B14F-4D97-AF65-F5344CB8AC3E}">
        <p14:creationId xmlns:p14="http://schemas.microsoft.com/office/powerpoint/2010/main" val="319185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F278E-566A-9436-43BB-55CB1E80C0CF}"/>
              </a:ext>
            </a:extLst>
          </p:cNvPr>
          <p:cNvSpPr>
            <a:spLocks noGrp="1"/>
          </p:cNvSpPr>
          <p:nvPr>
            <p:ph type="title"/>
          </p:nvPr>
        </p:nvSpPr>
        <p:spPr/>
        <p:txBody>
          <a:bodyPr/>
          <a:lstStyle/>
          <a:p>
            <a:r>
              <a:rPr lang="en-CA" dirty="0"/>
              <a:t>Strategy Logic</a:t>
            </a:r>
          </a:p>
        </p:txBody>
      </p:sp>
      <p:sp>
        <p:nvSpPr>
          <p:cNvPr id="11" name="TextBox 10">
            <a:extLst>
              <a:ext uri="{FF2B5EF4-FFF2-40B4-BE49-F238E27FC236}">
                <a16:creationId xmlns:a16="http://schemas.microsoft.com/office/drawing/2014/main" id="{8EC62E6C-9CD6-7F35-AAB4-AEE893C20631}"/>
              </a:ext>
            </a:extLst>
          </p:cNvPr>
          <p:cNvSpPr txBox="1"/>
          <p:nvPr/>
        </p:nvSpPr>
        <p:spPr>
          <a:xfrm>
            <a:off x="5430913" y="933160"/>
            <a:ext cx="2896341" cy="1446550"/>
          </a:xfrm>
          <a:prstGeom prst="rect">
            <a:avLst/>
          </a:prstGeom>
          <a:noFill/>
        </p:spPr>
        <p:txBody>
          <a:bodyPr wrap="square" rtlCol="0">
            <a:spAutoFit/>
          </a:bodyPr>
          <a:lstStyle/>
          <a:p>
            <a:pPr algn="ctr"/>
            <a:r>
              <a:rPr lang="en-CA" sz="4400" dirty="0">
                <a:solidFill>
                  <a:schemeClr val="tx1"/>
                </a:solidFill>
                <a:latin typeface="Inter" panose="020B0604020202020204" charset="0"/>
                <a:ea typeface="Inter" panose="020B0604020202020204" charset="0"/>
              </a:rPr>
              <a:t>2</a:t>
            </a:r>
          </a:p>
          <a:p>
            <a:pPr algn="ctr"/>
            <a:r>
              <a:rPr lang="en-CA" sz="4400" dirty="0">
                <a:solidFill>
                  <a:schemeClr val="tx1"/>
                </a:solidFill>
                <a:latin typeface="Inter" panose="020B0604020202020204" charset="0"/>
                <a:ea typeface="Inter" panose="020B0604020202020204" charset="0"/>
              </a:rPr>
              <a:t>Indicators</a:t>
            </a:r>
          </a:p>
        </p:txBody>
      </p:sp>
      <p:sp>
        <p:nvSpPr>
          <p:cNvPr id="12" name="Arrow: Down 11">
            <a:extLst>
              <a:ext uri="{FF2B5EF4-FFF2-40B4-BE49-F238E27FC236}">
                <a16:creationId xmlns:a16="http://schemas.microsoft.com/office/drawing/2014/main" id="{036ECF47-61DF-3FEF-388C-F5E3AF889A71}"/>
              </a:ext>
            </a:extLst>
          </p:cNvPr>
          <p:cNvSpPr/>
          <p:nvPr/>
        </p:nvSpPr>
        <p:spPr>
          <a:xfrm>
            <a:off x="6596109" y="2432976"/>
            <a:ext cx="692458" cy="900290"/>
          </a:xfrm>
          <a:prstGeom prst="down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50A82ED9-4259-7185-7DA0-B353FE19029D}"/>
              </a:ext>
            </a:extLst>
          </p:cNvPr>
          <p:cNvPicPr>
            <a:picLocks noChangeAspect="1"/>
          </p:cNvPicPr>
          <p:nvPr/>
        </p:nvPicPr>
        <p:blipFill>
          <a:blip r:embed="rId3"/>
          <a:stretch>
            <a:fillRect/>
          </a:stretch>
        </p:blipFill>
        <p:spPr>
          <a:xfrm>
            <a:off x="237981" y="1270847"/>
            <a:ext cx="5024258" cy="3427628"/>
          </a:xfrm>
          <a:prstGeom prst="rect">
            <a:avLst/>
          </a:prstGeom>
        </p:spPr>
      </p:pic>
      <p:pic>
        <p:nvPicPr>
          <p:cNvPr id="13" name="Picture 12">
            <a:extLst>
              <a:ext uri="{FF2B5EF4-FFF2-40B4-BE49-F238E27FC236}">
                <a16:creationId xmlns:a16="http://schemas.microsoft.com/office/drawing/2014/main" id="{727B4968-9B8F-A750-3C32-ED7985A1F0BF}"/>
              </a:ext>
            </a:extLst>
          </p:cNvPr>
          <p:cNvPicPr>
            <a:picLocks noChangeAspect="1"/>
          </p:cNvPicPr>
          <p:nvPr/>
        </p:nvPicPr>
        <p:blipFill>
          <a:blip r:embed="rId4"/>
          <a:stretch>
            <a:fillRect/>
          </a:stretch>
        </p:blipFill>
        <p:spPr>
          <a:xfrm>
            <a:off x="5430913" y="3613941"/>
            <a:ext cx="3394220" cy="1067941"/>
          </a:xfrm>
          <a:prstGeom prst="rect">
            <a:avLst/>
          </a:prstGeom>
        </p:spPr>
      </p:pic>
    </p:spTree>
    <p:extLst>
      <p:ext uri="{BB962C8B-B14F-4D97-AF65-F5344CB8AC3E}">
        <p14:creationId xmlns:p14="http://schemas.microsoft.com/office/powerpoint/2010/main" val="1298195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BC090-F0BF-4689-E18B-6C198DC9801F}"/>
              </a:ext>
            </a:extLst>
          </p:cNvPr>
          <p:cNvSpPr>
            <a:spLocks noGrp="1"/>
          </p:cNvSpPr>
          <p:nvPr>
            <p:ph type="title"/>
          </p:nvPr>
        </p:nvSpPr>
        <p:spPr>
          <a:xfrm>
            <a:off x="720000" y="143179"/>
            <a:ext cx="7704000" cy="572700"/>
          </a:xfrm>
        </p:spPr>
        <p:txBody>
          <a:bodyPr/>
          <a:lstStyle/>
          <a:p>
            <a:pPr algn="ctr"/>
            <a:r>
              <a:rPr lang="en-CA" dirty="0"/>
              <a:t>Bollinger Bands In Action</a:t>
            </a:r>
          </a:p>
        </p:txBody>
      </p:sp>
      <p:pic>
        <p:nvPicPr>
          <p:cNvPr id="4" name="Picture 3">
            <a:extLst>
              <a:ext uri="{FF2B5EF4-FFF2-40B4-BE49-F238E27FC236}">
                <a16:creationId xmlns:a16="http://schemas.microsoft.com/office/drawing/2014/main" id="{58353627-E678-36F5-5ECE-74A5932C8C85}"/>
              </a:ext>
            </a:extLst>
          </p:cNvPr>
          <p:cNvPicPr>
            <a:picLocks noChangeAspect="1"/>
          </p:cNvPicPr>
          <p:nvPr/>
        </p:nvPicPr>
        <p:blipFill>
          <a:blip r:embed="rId3"/>
          <a:stretch>
            <a:fillRect/>
          </a:stretch>
        </p:blipFill>
        <p:spPr>
          <a:xfrm>
            <a:off x="924191" y="891253"/>
            <a:ext cx="7295618" cy="3930102"/>
          </a:xfrm>
          <a:prstGeom prst="rect">
            <a:avLst/>
          </a:prstGeom>
        </p:spPr>
      </p:pic>
      <p:sp>
        <p:nvSpPr>
          <p:cNvPr id="9" name="TextBox 8">
            <a:extLst>
              <a:ext uri="{FF2B5EF4-FFF2-40B4-BE49-F238E27FC236}">
                <a16:creationId xmlns:a16="http://schemas.microsoft.com/office/drawing/2014/main" id="{8CBCEAC2-5386-D02F-D3D1-F66B23DD2DC1}"/>
              </a:ext>
            </a:extLst>
          </p:cNvPr>
          <p:cNvSpPr txBox="1"/>
          <p:nvPr/>
        </p:nvSpPr>
        <p:spPr>
          <a:xfrm>
            <a:off x="5025526" y="3729027"/>
            <a:ext cx="1580225" cy="523220"/>
          </a:xfrm>
          <a:prstGeom prst="rect">
            <a:avLst/>
          </a:prstGeom>
          <a:noFill/>
        </p:spPr>
        <p:txBody>
          <a:bodyPr wrap="square" rtlCol="0">
            <a:spAutoFit/>
          </a:bodyPr>
          <a:lstStyle/>
          <a:p>
            <a:r>
              <a:rPr lang="en-CA" dirty="0"/>
              <a:t>Strategy Risk:</a:t>
            </a:r>
          </a:p>
          <a:p>
            <a:r>
              <a:rPr lang="en-CA" dirty="0"/>
              <a:t>Downward Trend</a:t>
            </a:r>
          </a:p>
        </p:txBody>
      </p:sp>
      <p:cxnSp>
        <p:nvCxnSpPr>
          <p:cNvPr id="8" name="Straight Arrow Connector 7">
            <a:extLst>
              <a:ext uri="{FF2B5EF4-FFF2-40B4-BE49-F238E27FC236}">
                <a16:creationId xmlns:a16="http://schemas.microsoft.com/office/drawing/2014/main" id="{9D6C5096-4CF0-DCF4-AB0E-4CC78F8E055A}"/>
              </a:ext>
            </a:extLst>
          </p:cNvPr>
          <p:cNvCxnSpPr>
            <a:cxnSpLocks/>
            <a:stCxn id="9" idx="1"/>
          </p:cNvCxnSpPr>
          <p:nvPr/>
        </p:nvCxnSpPr>
        <p:spPr>
          <a:xfrm flipH="1" flipV="1">
            <a:off x="4713890" y="3729027"/>
            <a:ext cx="311636" cy="2616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62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57"/>
          <p:cNvSpPr/>
          <p:nvPr/>
        </p:nvSpPr>
        <p:spPr>
          <a:xfrm>
            <a:off x="1991488" y="3062382"/>
            <a:ext cx="2126515"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7"/>
          <p:cNvSpPr/>
          <p:nvPr/>
        </p:nvSpPr>
        <p:spPr>
          <a:xfrm>
            <a:off x="5155655" y="3062382"/>
            <a:ext cx="1784700" cy="4059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10 Year Return</a:t>
            </a:r>
            <a:endParaRPr dirty="0"/>
          </a:p>
        </p:txBody>
      </p:sp>
      <p:sp>
        <p:nvSpPr>
          <p:cNvPr id="2278" name="Google Shape;2278;p57"/>
          <p:cNvSpPr txBox="1">
            <a:spLocks noGrp="1"/>
          </p:cNvSpPr>
          <p:nvPr>
            <p:ph type="subTitle" idx="1"/>
          </p:nvPr>
        </p:nvSpPr>
        <p:spPr>
          <a:xfrm>
            <a:off x="1958481" y="3123144"/>
            <a:ext cx="2192734"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CA" sz="1500" dirty="0"/>
              <a:t>Bollinger Bands</a:t>
            </a:r>
            <a:endParaRPr sz="1500" dirty="0"/>
          </a:p>
        </p:txBody>
      </p:sp>
      <p:sp>
        <p:nvSpPr>
          <p:cNvPr id="2279" name="Google Shape;2279;p57"/>
          <p:cNvSpPr txBox="1">
            <a:spLocks noGrp="1"/>
          </p:cNvSpPr>
          <p:nvPr>
            <p:ph type="subTitle" idx="2"/>
          </p:nvPr>
        </p:nvSpPr>
        <p:spPr>
          <a:xfrm>
            <a:off x="1861831" y="3702156"/>
            <a:ext cx="2337307"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Bollinger Bands With TDB908 Top 10 Holdings</a:t>
            </a:r>
            <a:br>
              <a:rPr lang="en" dirty="0"/>
            </a:br>
            <a:endParaRPr dirty="0"/>
          </a:p>
        </p:txBody>
      </p:sp>
      <p:sp>
        <p:nvSpPr>
          <p:cNvPr id="2282" name="Google Shape;2282;p57"/>
          <p:cNvSpPr txBox="1">
            <a:spLocks noGrp="1"/>
          </p:cNvSpPr>
          <p:nvPr>
            <p:ph type="subTitle" idx="5"/>
          </p:nvPr>
        </p:nvSpPr>
        <p:spPr>
          <a:xfrm>
            <a:off x="5114555" y="3123144"/>
            <a:ext cx="1866900" cy="28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TDB908</a:t>
            </a:r>
            <a:endParaRPr dirty="0"/>
          </a:p>
        </p:txBody>
      </p:sp>
      <p:sp>
        <p:nvSpPr>
          <p:cNvPr id="2283" name="Google Shape;2283;p57"/>
          <p:cNvSpPr txBox="1">
            <a:spLocks noGrp="1"/>
          </p:cNvSpPr>
          <p:nvPr>
            <p:ph type="subTitle" idx="6"/>
          </p:nvPr>
        </p:nvSpPr>
        <p:spPr>
          <a:xfrm>
            <a:off x="4815605" y="3444694"/>
            <a:ext cx="2464800" cy="753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dirty="0"/>
              <a:t>TD Nasdaq Index Mutual Fund</a:t>
            </a:r>
            <a:endParaRPr dirty="0"/>
          </a:p>
        </p:txBody>
      </p:sp>
      <p:sp>
        <p:nvSpPr>
          <p:cNvPr id="2284" name="Google Shape;2284;p57"/>
          <p:cNvSpPr txBox="1">
            <a:spLocks noGrp="1"/>
          </p:cNvSpPr>
          <p:nvPr>
            <p:ph type="title" idx="7"/>
          </p:nvPr>
        </p:nvSpPr>
        <p:spPr>
          <a:xfrm>
            <a:off x="2160781" y="1573569"/>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tx1">
                    <a:lumMod val="90000"/>
                  </a:schemeClr>
                </a:solidFill>
              </a:rPr>
              <a:t>3.73</a:t>
            </a:r>
            <a:r>
              <a:rPr lang="en" sz="2500" dirty="0">
                <a:solidFill>
                  <a:schemeClr val="tx1">
                    <a:lumMod val="90000"/>
                  </a:schemeClr>
                </a:solidFill>
              </a:rPr>
              <a:t>X</a:t>
            </a:r>
            <a:endParaRPr sz="2500" dirty="0">
              <a:solidFill>
                <a:schemeClr val="tx1">
                  <a:lumMod val="90000"/>
                </a:schemeClr>
              </a:solidFill>
            </a:endParaRPr>
          </a:p>
        </p:txBody>
      </p:sp>
      <p:sp>
        <p:nvSpPr>
          <p:cNvPr id="2286" name="Google Shape;2286;p57"/>
          <p:cNvSpPr txBox="1">
            <a:spLocks noGrp="1"/>
          </p:cNvSpPr>
          <p:nvPr>
            <p:ph type="title" idx="9"/>
          </p:nvPr>
        </p:nvSpPr>
        <p:spPr>
          <a:xfrm>
            <a:off x="5114555" y="1573569"/>
            <a:ext cx="1866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500" dirty="0"/>
              <a:t>5.20</a:t>
            </a:r>
            <a:r>
              <a:rPr lang="en-US" sz="2500" dirty="0"/>
              <a:t>x</a:t>
            </a:r>
          </a:p>
        </p:txBody>
      </p:sp>
      <p:sp>
        <p:nvSpPr>
          <p:cNvPr id="2287" name="Google Shape;2287;p57"/>
          <p:cNvSpPr/>
          <p:nvPr/>
        </p:nvSpPr>
        <p:spPr>
          <a:xfrm rot="2700243">
            <a:off x="2993697" y="2503778"/>
            <a:ext cx="201098" cy="201098"/>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7"/>
          <p:cNvSpPr/>
          <p:nvPr/>
        </p:nvSpPr>
        <p:spPr>
          <a:xfrm rot="2700000">
            <a:off x="5947454" y="2503768"/>
            <a:ext cx="201101" cy="201101"/>
          </a:xfrm>
          <a:prstGeom prst="rect">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717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F552BF1-09E8-A332-B8AE-EDE3070B2420}"/>
              </a:ext>
            </a:extLst>
          </p:cNvPr>
          <p:cNvSpPr>
            <a:spLocks noGrp="1"/>
          </p:cNvSpPr>
          <p:nvPr>
            <p:ph type="title"/>
          </p:nvPr>
        </p:nvSpPr>
        <p:spPr/>
        <p:txBody>
          <a:bodyPr/>
          <a:lstStyle/>
          <a:p>
            <a:pPr algn="ctr"/>
            <a:r>
              <a:rPr lang="en-CA" dirty="0"/>
              <a:t>All Comparisons (BB)</a:t>
            </a:r>
          </a:p>
        </p:txBody>
      </p:sp>
      <p:pic>
        <p:nvPicPr>
          <p:cNvPr id="4" name="Picture 3" descr="A table with numbers and letters&#10;&#10;Description automatically generated">
            <a:extLst>
              <a:ext uri="{FF2B5EF4-FFF2-40B4-BE49-F238E27FC236}">
                <a16:creationId xmlns:a16="http://schemas.microsoft.com/office/drawing/2014/main" id="{9E6F388D-2344-B7AD-F74F-B0F6963606E0}"/>
              </a:ext>
            </a:extLst>
          </p:cNvPr>
          <p:cNvPicPr>
            <a:picLocks noChangeAspect="1"/>
          </p:cNvPicPr>
          <p:nvPr/>
        </p:nvPicPr>
        <p:blipFill>
          <a:blip r:embed="rId2"/>
          <a:stretch>
            <a:fillRect/>
          </a:stretch>
        </p:blipFill>
        <p:spPr>
          <a:xfrm>
            <a:off x="2224087" y="1391238"/>
            <a:ext cx="4695825" cy="3086100"/>
          </a:xfrm>
          <a:prstGeom prst="rect">
            <a:avLst/>
          </a:prstGeom>
        </p:spPr>
      </p:pic>
    </p:spTree>
    <p:extLst>
      <p:ext uri="{BB962C8B-B14F-4D97-AF65-F5344CB8AC3E}">
        <p14:creationId xmlns:p14="http://schemas.microsoft.com/office/powerpoint/2010/main" val="4030286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F552BF1-09E8-A332-B8AE-EDE3070B2420}"/>
              </a:ext>
            </a:extLst>
          </p:cNvPr>
          <p:cNvSpPr>
            <a:spLocks noGrp="1"/>
          </p:cNvSpPr>
          <p:nvPr>
            <p:ph type="title"/>
          </p:nvPr>
        </p:nvSpPr>
        <p:spPr/>
        <p:txBody>
          <a:bodyPr/>
          <a:lstStyle/>
          <a:p>
            <a:pPr algn="ctr"/>
            <a:r>
              <a:rPr lang="en-CA" dirty="0"/>
              <a:t>All Comparisons (BB)</a:t>
            </a:r>
          </a:p>
        </p:txBody>
      </p:sp>
      <p:pic>
        <p:nvPicPr>
          <p:cNvPr id="3" name="Picture 2">
            <a:extLst>
              <a:ext uri="{FF2B5EF4-FFF2-40B4-BE49-F238E27FC236}">
                <a16:creationId xmlns:a16="http://schemas.microsoft.com/office/drawing/2014/main" id="{6F5322DC-E090-A0EB-9B20-6278601ACEA7}"/>
              </a:ext>
            </a:extLst>
          </p:cNvPr>
          <p:cNvPicPr>
            <a:picLocks noChangeAspect="1"/>
          </p:cNvPicPr>
          <p:nvPr/>
        </p:nvPicPr>
        <p:blipFill>
          <a:blip r:embed="rId2"/>
          <a:stretch>
            <a:fillRect/>
          </a:stretch>
        </p:blipFill>
        <p:spPr>
          <a:xfrm>
            <a:off x="1113727" y="1229711"/>
            <a:ext cx="6916546" cy="3703292"/>
          </a:xfrm>
          <a:prstGeom prst="rect">
            <a:avLst/>
          </a:prstGeom>
        </p:spPr>
      </p:pic>
    </p:spTree>
    <p:extLst>
      <p:ext uri="{BB962C8B-B14F-4D97-AF65-F5344CB8AC3E}">
        <p14:creationId xmlns:p14="http://schemas.microsoft.com/office/powerpoint/2010/main" val="3541323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2CC5-B498-F601-7CF1-FEF34C91963C}"/>
              </a:ext>
            </a:extLst>
          </p:cNvPr>
          <p:cNvSpPr>
            <a:spLocks noGrp="1"/>
          </p:cNvSpPr>
          <p:nvPr>
            <p:ph type="title"/>
          </p:nvPr>
        </p:nvSpPr>
        <p:spPr>
          <a:xfrm>
            <a:off x="720000" y="82415"/>
            <a:ext cx="7704000" cy="572700"/>
          </a:xfrm>
        </p:spPr>
        <p:txBody>
          <a:bodyPr/>
          <a:lstStyle/>
          <a:p>
            <a:r>
              <a:rPr lang="en-CA" dirty="0"/>
              <a:t>Strategies Summary</a:t>
            </a:r>
          </a:p>
        </p:txBody>
      </p:sp>
      <p:sp>
        <p:nvSpPr>
          <p:cNvPr id="3" name="Text Placeholder 2">
            <a:extLst>
              <a:ext uri="{FF2B5EF4-FFF2-40B4-BE49-F238E27FC236}">
                <a16:creationId xmlns:a16="http://schemas.microsoft.com/office/drawing/2014/main" id="{62E2B67A-8F66-790A-5188-766ED017946F}"/>
              </a:ext>
            </a:extLst>
          </p:cNvPr>
          <p:cNvSpPr>
            <a:spLocks noGrp="1"/>
          </p:cNvSpPr>
          <p:nvPr>
            <p:ph type="body" idx="1"/>
          </p:nvPr>
        </p:nvSpPr>
        <p:spPr>
          <a:xfrm>
            <a:off x="599318" y="4568875"/>
            <a:ext cx="4209165" cy="320068"/>
          </a:xfrm>
        </p:spPr>
        <p:txBody>
          <a:bodyPr/>
          <a:lstStyle/>
          <a:p>
            <a:pPr marL="152400" indent="0">
              <a:buNone/>
            </a:pPr>
            <a:r>
              <a:rPr lang="en-CA" dirty="0"/>
              <a:t>*Momentum return multiple is estimated based off the 5 year performance, extrapolated for 10 years</a:t>
            </a:r>
          </a:p>
        </p:txBody>
      </p:sp>
      <p:pic>
        <p:nvPicPr>
          <p:cNvPr id="8" name="Picture 7" descr="A graph showing the number of trading strategies&#10;&#10;Description automatically generated with medium confidence">
            <a:extLst>
              <a:ext uri="{FF2B5EF4-FFF2-40B4-BE49-F238E27FC236}">
                <a16:creationId xmlns:a16="http://schemas.microsoft.com/office/drawing/2014/main" id="{B26F84B8-EEEA-2A04-BE10-F3D1BCB28159}"/>
              </a:ext>
            </a:extLst>
          </p:cNvPr>
          <p:cNvPicPr>
            <a:picLocks noChangeAspect="1"/>
          </p:cNvPicPr>
          <p:nvPr/>
        </p:nvPicPr>
        <p:blipFill>
          <a:blip r:embed="rId3"/>
          <a:stretch>
            <a:fillRect/>
          </a:stretch>
        </p:blipFill>
        <p:spPr>
          <a:xfrm>
            <a:off x="1623447" y="752094"/>
            <a:ext cx="5725171" cy="3816781"/>
          </a:xfrm>
          <a:prstGeom prst="rect">
            <a:avLst/>
          </a:prstGeom>
        </p:spPr>
      </p:pic>
    </p:spTree>
    <p:extLst>
      <p:ext uri="{BB962C8B-B14F-4D97-AF65-F5344CB8AC3E}">
        <p14:creationId xmlns:p14="http://schemas.microsoft.com/office/powerpoint/2010/main" val="33875058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63"/>
        <p:cNvGrpSpPr/>
        <p:nvPr/>
      </p:nvGrpSpPr>
      <p:grpSpPr>
        <a:xfrm>
          <a:off x="0" y="0"/>
          <a:ext cx="0" cy="0"/>
          <a:chOff x="0" y="0"/>
          <a:chExt cx="0" cy="0"/>
        </a:xfrm>
      </p:grpSpPr>
      <p:sp>
        <p:nvSpPr>
          <p:cNvPr id="2364" name="Google Shape;2364;p62"/>
          <p:cNvSpPr/>
          <p:nvPr/>
        </p:nvSpPr>
        <p:spPr>
          <a:xfrm>
            <a:off x="973566" y="2008128"/>
            <a:ext cx="3514614" cy="4314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2365" name="Google Shape;2365;p62"/>
          <p:cNvSpPr txBox="1">
            <a:spLocks noGrp="1"/>
          </p:cNvSpPr>
          <p:nvPr>
            <p:ph type="ctrTitle"/>
          </p:nvPr>
        </p:nvSpPr>
        <p:spPr>
          <a:xfrm>
            <a:off x="872400" y="604225"/>
            <a:ext cx="5247300" cy="10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2366" name="Google Shape;2366;p62"/>
          <p:cNvSpPr txBox="1">
            <a:spLocks noGrp="1"/>
          </p:cNvSpPr>
          <p:nvPr>
            <p:ph type="subTitle" idx="1"/>
          </p:nvPr>
        </p:nvSpPr>
        <p:spPr>
          <a:xfrm>
            <a:off x="948600" y="1825754"/>
            <a:ext cx="3688316" cy="8069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Do you have any Questions?</a:t>
            </a:r>
            <a:endParaRPr sz="2000" dirty="0"/>
          </a:p>
        </p:txBody>
      </p:sp>
      <p:grpSp>
        <p:nvGrpSpPr>
          <p:cNvPr id="2369" name="Google Shape;2369;p62"/>
          <p:cNvGrpSpPr/>
          <p:nvPr/>
        </p:nvGrpSpPr>
        <p:grpSpPr>
          <a:xfrm>
            <a:off x="1040040" y="5452964"/>
            <a:ext cx="2649096" cy="541360"/>
            <a:chOff x="3662063" y="3104536"/>
            <a:chExt cx="1819934" cy="371915"/>
          </a:xfrm>
        </p:grpSpPr>
        <p:sp>
          <p:nvSpPr>
            <p:cNvPr id="2370" name="Google Shape;2370;p62"/>
            <p:cNvSpPr/>
            <p:nvPr/>
          </p:nvSpPr>
          <p:spPr>
            <a:xfrm>
              <a:off x="3662063" y="3104575"/>
              <a:ext cx="371466" cy="37187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1" name="Google Shape;2371;p62"/>
            <p:cNvGrpSpPr/>
            <p:nvPr/>
          </p:nvGrpSpPr>
          <p:grpSpPr>
            <a:xfrm>
              <a:off x="4144976" y="3104536"/>
              <a:ext cx="371872" cy="371461"/>
              <a:chOff x="3303268" y="3817349"/>
              <a:chExt cx="346056" cy="345674"/>
            </a:xfrm>
          </p:grpSpPr>
          <p:sp>
            <p:nvSpPr>
              <p:cNvPr id="2372" name="Google Shape;2372;p6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6" name="Google Shape;2376;p62"/>
            <p:cNvGrpSpPr/>
            <p:nvPr/>
          </p:nvGrpSpPr>
          <p:grpSpPr>
            <a:xfrm>
              <a:off x="4627568" y="3104536"/>
              <a:ext cx="371872" cy="371461"/>
              <a:chOff x="3752358" y="3817349"/>
              <a:chExt cx="346056" cy="345674"/>
            </a:xfrm>
          </p:grpSpPr>
          <p:sp>
            <p:nvSpPr>
              <p:cNvPr id="2377" name="Google Shape;2377;p6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1" name="Google Shape;2381;p62"/>
            <p:cNvGrpSpPr/>
            <p:nvPr/>
          </p:nvGrpSpPr>
          <p:grpSpPr>
            <a:xfrm>
              <a:off x="5110159" y="3104536"/>
              <a:ext cx="371837" cy="371461"/>
              <a:chOff x="4201447" y="3817349"/>
              <a:chExt cx="346024" cy="345674"/>
            </a:xfrm>
          </p:grpSpPr>
          <p:sp>
            <p:nvSpPr>
              <p:cNvPr id="2382" name="Google Shape;2382;p6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6"/>
              </a:solidFill>
              <a:ln>
                <a:noFill/>
              </a:ln>
              <a:effectLst>
                <a:outerShdw blurRad="57150" algn="bl" rotWithShape="0">
                  <a:schemeClr val="accent6"/>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84" name="Google Shape;2384;p62"/>
          <p:cNvGrpSpPr/>
          <p:nvPr/>
        </p:nvGrpSpPr>
        <p:grpSpPr>
          <a:xfrm>
            <a:off x="4880680" y="981502"/>
            <a:ext cx="4135833" cy="3613950"/>
            <a:chOff x="4880680" y="981502"/>
            <a:chExt cx="4135833" cy="3613950"/>
          </a:xfrm>
        </p:grpSpPr>
        <p:sp>
          <p:nvSpPr>
            <p:cNvPr id="2385" name="Google Shape;2385;p62"/>
            <p:cNvSpPr/>
            <p:nvPr/>
          </p:nvSpPr>
          <p:spPr>
            <a:xfrm>
              <a:off x="5810625" y="4076535"/>
              <a:ext cx="560876" cy="491311"/>
            </a:xfrm>
            <a:custGeom>
              <a:avLst/>
              <a:gdLst/>
              <a:ahLst/>
              <a:cxnLst/>
              <a:rect l="l" t="t" r="r" b="b"/>
              <a:pathLst>
                <a:path w="11723" h="10269" extrusionOk="0">
                  <a:moveTo>
                    <a:pt x="5867" y="0"/>
                  </a:moveTo>
                  <a:cubicBezTo>
                    <a:pt x="5089" y="0"/>
                    <a:pt x="4299" y="178"/>
                    <a:pt x="3556" y="553"/>
                  </a:cubicBezTo>
                  <a:cubicBezTo>
                    <a:pt x="1029" y="1823"/>
                    <a:pt x="0" y="4911"/>
                    <a:pt x="1284" y="7436"/>
                  </a:cubicBezTo>
                  <a:cubicBezTo>
                    <a:pt x="2182" y="9235"/>
                    <a:pt x="3993" y="10269"/>
                    <a:pt x="5870" y="10269"/>
                  </a:cubicBezTo>
                  <a:cubicBezTo>
                    <a:pt x="6644" y="10269"/>
                    <a:pt x="7430" y="10093"/>
                    <a:pt x="8167" y="9723"/>
                  </a:cubicBezTo>
                  <a:cubicBezTo>
                    <a:pt x="10706" y="8452"/>
                    <a:pt x="11722" y="5365"/>
                    <a:pt x="10453" y="2826"/>
                  </a:cubicBezTo>
                  <a:cubicBezTo>
                    <a:pt x="9554" y="1038"/>
                    <a:pt x="7747" y="0"/>
                    <a:pt x="586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2"/>
            <p:cNvSpPr/>
            <p:nvPr/>
          </p:nvSpPr>
          <p:spPr>
            <a:xfrm>
              <a:off x="5845790" y="4076727"/>
              <a:ext cx="491167" cy="491215"/>
            </a:xfrm>
            <a:custGeom>
              <a:avLst/>
              <a:gdLst/>
              <a:ahLst/>
              <a:cxnLst/>
              <a:rect l="l" t="t" r="r" b="b"/>
              <a:pathLst>
                <a:path w="10266" h="10267" extrusionOk="0">
                  <a:moveTo>
                    <a:pt x="4919" y="1"/>
                  </a:moveTo>
                  <a:lnTo>
                    <a:pt x="4933" y="482"/>
                  </a:lnTo>
                  <a:lnTo>
                    <a:pt x="5160" y="482"/>
                  </a:lnTo>
                  <a:lnTo>
                    <a:pt x="5160" y="1"/>
                  </a:lnTo>
                  <a:close/>
                  <a:moveTo>
                    <a:pt x="5400" y="1"/>
                  </a:moveTo>
                  <a:lnTo>
                    <a:pt x="5373" y="482"/>
                  </a:lnTo>
                  <a:cubicBezTo>
                    <a:pt x="5441" y="482"/>
                    <a:pt x="5521" y="496"/>
                    <a:pt x="5587" y="496"/>
                  </a:cubicBezTo>
                  <a:lnTo>
                    <a:pt x="5641" y="27"/>
                  </a:lnTo>
                  <a:cubicBezTo>
                    <a:pt x="5587" y="15"/>
                    <a:pt x="5548" y="15"/>
                    <a:pt x="5507" y="15"/>
                  </a:cubicBezTo>
                  <a:lnTo>
                    <a:pt x="5480" y="15"/>
                  </a:lnTo>
                  <a:lnTo>
                    <a:pt x="5467" y="1"/>
                  </a:lnTo>
                  <a:close/>
                  <a:moveTo>
                    <a:pt x="4678" y="15"/>
                  </a:moveTo>
                  <a:cubicBezTo>
                    <a:pt x="4625" y="15"/>
                    <a:pt x="4571" y="27"/>
                    <a:pt x="4532" y="27"/>
                  </a:cubicBezTo>
                  <a:lnTo>
                    <a:pt x="4505" y="27"/>
                  </a:lnTo>
                  <a:cubicBezTo>
                    <a:pt x="4491" y="41"/>
                    <a:pt x="4464" y="41"/>
                    <a:pt x="4438" y="41"/>
                  </a:cubicBezTo>
                  <a:lnTo>
                    <a:pt x="4505" y="523"/>
                  </a:lnTo>
                  <a:cubicBezTo>
                    <a:pt x="4571" y="509"/>
                    <a:pt x="4652" y="496"/>
                    <a:pt x="4719" y="496"/>
                  </a:cubicBezTo>
                  <a:lnTo>
                    <a:pt x="4678" y="15"/>
                  </a:lnTo>
                  <a:close/>
                  <a:moveTo>
                    <a:pt x="5881" y="54"/>
                  </a:moveTo>
                  <a:lnTo>
                    <a:pt x="5801" y="523"/>
                  </a:lnTo>
                  <a:cubicBezTo>
                    <a:pt x="5881" y="535"/>
                    <a:pt x="5949" y="549"/>
                    <a:pt x="6029" y="562"/>
                  </a:cubicBezTo>
                  <a:lnTo>
                    <a:pt x="6122" y="95"/>
                  </a:lnTo>
                  <a:cubicBezTo>
                    <a:pt x="6095" y="81"/>
                    <a:pt x="6068" y="81"/>
                    <a:pt x="6042" y="81"/>
                  </a:cubicBezTo>
                  <a:lnTo>
                    <a:pt x="6029" y="81"/>
                  </a:lnTo>
                  <a:lnTo>
                    <a:pt x="6029" y="68"/>
                  </a:lnTo>
                  <a:lnTo>
                    <a:pt x="6002" y="68"/>
                  </a:lnTo>
                  <a:cubicBezTo>
                    <a:pt x="5962" y="68"/>
                    <a:pt x="5922" y="54"/>
                    <a:pt x="5881" y="54"/>
                  </a:cubicBezTo>
                  <a:close/>
                  <a:moveTo>
                    <a:pt x="4197" y="81"/>
                  </a:moveTo>
                  <a:cubicBezTo>
                    <a:pt x="4117" y="95"/>
                    <a:pt x="4051" y="108"/>
                    <a:pt x="3970" y="134"/>
                  </a:cubicBezTo>
                  <a:lnTo>
                    <a:pt x="4077" y="603"/>
                  </a:lnTo>
                  <a:cubicBezTo>
                    <a:pt x="4144" y="576"/>
                    <a:pt x="4224" y="562"/>
                    <a:pt x="4291" y="549"/>
                  </a:cubicBezTo>
                  <a:lnTo>
                    <a:pt x="4197" y="81"/>
                  </a:lnTo>
                  <a:close/>
                  <a:moveTo>
                    <a:pt x="6350" y="148"/>
                  </a:moveTo>
                  <a:lnTo>
                    <a:pt x="6243" y="616"/>
                  </a:lnTo>
                  <a:cubicBezTo>
                    <a:pt x="6309" y="629"/>
                    <a:pt x="6376" y="642"/>
                    <a:pt x="6443" y="669"/>
                  </a:cubicBezTo>
                  <a:lnTo>
                    <a:pt x="6576" y="202"/>
                  </a:lnTo>
                  <a:cubicBezTo>
                    <a:pt x="6510" y="188"/>
                    <a:pt x="6430" y="161"/>
                    <a:pt x="6350" y="148"/>
                  </a:cubicBezTo>
                  <a:close/>
                  <a:moveTo>
                    <a:pt x="3730" y="188"/>
                  </a:moveTo>
                  <a:cubicBezTo>
                    <a:pt x="3703" y="202"/>
                    <a:pt x="3676" y="202"/>
                    <a:pt x="3636" y="215"/>
                  </a:cubicBezTo>
                  <a:lnTo>
                    <a:pt x="3623" y="215"/>
                  </a:lnTo>
                  <a:lnTo>
                    <a:pt x="3623" y="228"/>
                  </a:lnTo>
                  <a:lnTo>
                    <a:pt x="3609" y="228"/>
                  </a:lnTo>
                  <a:cubicBezTo>
                    <a:pt x="3582" y="241"/>
                    <a:pt x="3543" y="255"/>
                    <a:pt x="3502" y="255"/>
                  </a:cubicBezTo>
                  <a:lnTo>
                    <a:pt x="3662" y="722"/>
                  </a:lnTo>
                  <a:cubicBezTo>
                    <a:pt x="3730" y="696"/>
                    <a:pt x="3796" y="669"/>
                    <a:pt x="3864" y="656"/>
                  </a:cubicBezTo>
                  <a:lnTo>
                    <a:pt x="3730" y="188"/>
                  </a:lnTo>
                  <a:close/>
                  <a:moveTo>
                    <a:pt x="6817" y="282"/>
                  </a:moveTo>
                  <a:lnTo>
                    <a:pt x="6657" y="736"/>
                  </a:lnTo>
                  <a:lnTo>
                    <a:pt x="6858" y="817"/>
                  </a:lnTo>
                  <a:lnTo>
                    <a:pt x="7045" y="362"/>
                  </a:lnTo>
                  <a:lnTo>
                    <a:pt x="7018" y="362"/>
                  </a:lnTo>
                  <a:lnTo>
                    <a:pt x="7018" y="348"/>
                  </a:lnTo>
                  <a:lnTo>
                    <a:pt x="7004" y="348"/>
                  </a:lnTo>
                  <a:cubicBezTo>
                    <a:pt x="6938" y="321"/>
                    <a:pt x="6870" y="309"/>
                    <a:pt x="6817" y="282"/>
                  </a:cubicBezTo>
                  <a:close/>
                  <a:moveTo>
                    <a:pt x="3275" y="348"/>
                  </a:moveTo>
                  <a:cubicBezTo>
                    <a:pt x="3249" y="348"/>
                    <a:pt x="3222" y="362"/>
                    <a:pt x="3181" y="375"/>
                  </a:cubicBezTo>
                  <a:lnTo>
                    <a:pt x="3181" y="389"/>
                  </a:lnTo>
                  <a:lnTo>
                    <a:pt x="3155" y="389"/>
                  </a:lnTo>
                  <a:lnTo>
                    <a:pt x="3142" y="402"/>
                  </a:lnTo>
                  <a:lnTo>
                    <a:pt x="3115" y="402"/>
                  </a:lnTo>
                  <a:lnTo>
                    <a:pt x="3115" y="416"/>
                  </a:lnTo>
                  <a:cubicBezTo>
                    <a:pt x="3088" y="416"/>
                    <a:pt x="3074" y="428"/>
                    <a:pt x="3062" y="428"/>
                  </a:cubicBezTo>
                  <a:lnTo>
                    <a:pt x="3249" y="870"/>
                  </a:lnTo>
                  <a:lnTo>
                    <a:pt x="3449" y="790"/>
                  </a:lnTo>
                  <a:lnTo>
                    <a:pt x="3275" y="348"/>
                  </a:lnTo>
                  <a:close/>
                  <a:moveTo>
                    <a:pt x="7259" y="455"/>
                  </a:moveTo>
                  <a:lnTo>
                    <a:pt x="7058" y="897"/>
                  </a:lnTo>
                  <a:cubicBezTo>
                    <a:pt x="7125" y="924"/>
                    <a:pt x="7191" y="963"/>
                    <a:pt x="7259" y="990"/>
                  </a:cubicBezTo>
                  <a:lnTo>
                    <a:pt x="7472" y="562"/>
                  </a:lnTo>
                  <a:cubicBezTo>
                    <a:pt x="7432" y="549"/>
                    <a:pt x="7405" y="523"/>
                    <a:pt x="7366" y="509"/>
                  </a:cubicBezTo>
                  <a:lnTo>
                    <a:pt x="7352" y="509"/>
                  </a:lnTo>
                  <a:lnTo>
                    <a:pt x="7352" y="496"/>
                  </a:lnTo>
                  <a:lnTo>
                    <a:pt x="7325" y="496"/>
                  </a:lnTo>
                  <a:lnTo>
                    <a:pt x="7325" y="482"/>
                  </a:lnTo>
                  <a:lnTo>
                    <a:pt x="7298" y="482"/>
                  </a:lnTo>
                  <a:cubicBezTo>
                    <a:pt x="7285" y="469"/>
                    <a:pt x="7271" y="469"/>
                    <a:pt x="7259" y="455"/>
                  </a:cubicBezTo>
                  <a:close/>
                  <a:moveTo>
                    <a:pt x="2834" y="535"/>
                  </a:moveTo>
                  <a:lnTo>
                    <a:pt x="2821" y="549"/>
                  </a:lnTo>
                  <a:lnTo>
                    <a:pt x="2807" y="549"/>
                  </a:lnTo>
                  <a:lnTo>
                    <a:pt x="2807" y="562"/>
                  </a:lnTo>
                  <a:lnTo>
                    <a:pt x="2780" y="562"/>
                  </a:lnTo>
                  <a:lnTo>
                    <a:pt x="2780" y="576"/>
                  </a:lnTo>
                  <a:lnTo>
                    <a:pt x="2754" y="576"/>
                  </a:lnTo>
                  <a:cubicBezTo>
                    <a:pt x="2754" y="576"/>
                    <a:pt x="2754" y="589"/>
                    <a:pt x="2741" y="589"/>
                  </a:cubicBezTo>
                  <a:lnTo>
                    <a:pt x="2727" y="589"/>
                  </a:lnTo>
                  <a:lnTo>
                    <a:pt x="2727" y="603"/>
                  </a:lnTo>
                  <a:lnTo>
                    <a:pt x="2700" y="603"/>
                  </a:lnTo>
                  <a:lnTo>
                    <a:pt x="2700" y="616"/>
                  </a:lnTo>
                  <a:lnTo>
                    <a:pt x="2687" y="616"/>
                  </a:lnTo>
                  <a:lnTo>
                    <a:pt x="2607" y="656"/>
                  </a:lnTo>
                  <a:lnTo>
                    <a:pt x="2848" y="1084"/>
                  </a:lnTo>
                  <a:cubicBezTo>
                    <a:pt x="2914" y="1043"/>
                    <a:pt x="2981" y="1004"/>
                    <a:pt x="3035" y="977"/>
                  </a:cubicBezTo>
                  <a:lnTo>
                    <a:pt x="3048" y="963"/>
                  </a:lnTo>
                  <a:lnTo>
                    <a:pt x="2834" y="535"/>
                  </a:lnTo>
                  <a:close/>
                  <a:moveTo>
                    <a:pt x="7686" y="683"/>
                  </a:moveTo>
                  <a:lnTo>
                    <a:pt x="7446" y="1097"/>
                  </a:lnTo>
                  <a:cubicBezTo>
                    <a:pt x="7512" y="1137"/>
                    <a:pt x="7579" y="1164"/>
                    <a:pt x="7633" y="1204"/>
                  </a:cubicBezTo>
                  <a:lnTo>
                    <a:pt x="7886" y="803"/>
                  </a:lnTo>
                  <a:cubicBezTo>
                    <a:pt x="7873" y="790"/>
                    <a:pt x="7847" y="776"/>
                    <a:pt x="7833" y="763"/>
                  </a:cubicBezTo>
                  <a:lnTo>
                    <a:pt x="7820" y="763"/>
                  </a:lnTo>
                  <a:lnTo>
                    <a:pt x="7820" y="749"/>
                  </a:lnTo>
                  <a:lnTo>
                    <a:pt x="7793" y="749"/>
                  </a:lnTo>
                  <a:lnTo>
                    <a:pt x="7793" y="736"/>
                  </a:lnTo>
                  <a:lnTo>
                    <a:pt x="7779" y="736"/>
                  </a:lnTo>
                  <a:lnTo>
                    <a:pt x="7779" y="722"/>
                  </a:lnTo>
                  <a:lnTo>
                    <a:pt x="7753" y="722"/>
                  </a:lnTo>
                  <a:lnTo>
                    <a:pt x="7753" y="710"/>
                  </a:lnTo>
                  <a:cubicBezTo>
                    <a:pt x="7726" y="696"/>
                    <a:pt x="7713" y="696"/>
                    <a:pt x="7686" y="683"/>
                  </a:cubicBezTo>
                  <a:close/>
                  <a:moveTo>
                    <a:pt x="2406" y="776"/>
                  </a:moveTo>
                  <a:cubicBezTo>
                    <a:pt x="2353" y="817"/>
                    <a:pt x="2286" y="856"/>
                    <a:pt x="2233" y="897"/>
                  </a:cubicBezTo>
                  <a:lnTo>
                    <a:pt x="2219" y="897"/>
                  </a:lnTo>
                  <a:cubicBezTo>
                    <a:pt x="2219" y="910"/>
                    <a:pt x="2206" y="910"/>
                    <a:pt x="2206" y="910"/>
                  </a:cubicBezTo>
                  <a:lnTo>
                    <a:pt x="2473" y="1311"/>
                  </a:lnTo>
                  <a:cubicBezTo>
                    <a:pt x="2540" y="1271"/>
                    <a:pt x="2593" y="1230"/>
                    <a:pt x="2661" y="1191"/>
                  </a:cubicBezTo>
                  <a:lnTo>
                    <a:pt x="2406" y="776"/>
                  </a:lnTo>
                  <a:close/>
                  <a:moveTo>
                    <a:pt x="8087" y="936"/>
                  </a:moveTo>
                  <a:lnTo>
                    <a:pt x="7820" y="1325"/>
                  </a:lnTo>
                  <a:cubicBezTo>
                    <a:pt x="7873" y="1364"/>
                    <a:pt x="7940" y="1418"/>
                    <a:pt x="7993" y="1458"/>
                  </a:cubicBezTo>
                  <a:lnTo>
                    <a:pt x="8287" y="1084"/>
                  </a:lnTo>
                  <a:lnTo>
                    <a:pt x="8261" y="1057"/>
                  </a:lnTo>
                  <a:lnTo>
                    <a:pt x="8248" y="1057"/>
                  </a:lnTo>
                  <a:cubicBezTo>
                    <a:pt x="8207" y="1017"/>
                    <a:pt x="8154" y="977"/>
                    <a:pt x="8100" y="936"/>
                  </a:cubicBezTo>
                  <a:close/>
                  <a:moveTo>
                    <a:pt x="2005" y="1057"/>
                  </a:moveTo>
                  <a:lnTo>
                    <a:pt x="1992" y="1070"/>
                  </a:lnTo>
                  <a:lnTo>
                    <a:pt x="1978" y="1070"/>
                  </a:lnTo>
                  <a:lnTo>
                    <a:pt x="1978" y="1084"/>
                  </a:lnTo>
                  <a:lnTo>
                    <a:pt x="1818" y="1204"/>
                  </a:lnTo>
                  <a:lnTo>
                    <a:pt x="2126" y="1578"/>
                  </a:lnTo>
                  <a:cubicBezTo>
                    <a:pt x="2192" y="1524"/>
                    <a:pt x="2246" y="1485"/>
                    <a:pt x="2299" y="1431"/>
                  </a:cubicBezTo>
                  <a:lnTo>
                    <a:pt x="2005" y="1057"/>
                  </a:lnTo>
                  <a:close/>
                  <a:moveTo>
                    <a:pt x="8474" y="1230"/>
                  </a:moveTo>
                  <a:lnTo>
                    <a:pt x="8154" y="1592"/>
                  </a:lnTo>
                  <a:cubicBezTo>
                    <a:pt x="8221" y="1645"/>
                    <a:pt x="8274" y="1699"/>
                    <a:pt x="8328" y="1738"/>
                  </a:cubicBezTo>
                  <a:lnTo>
                    <a:pt x="8649" y="1391"/>
                  </a:lnTo>
                  <a:cubicBezTo>
                    <a:pt x="8649" y="1378"/>
                    <a:pt x="8635" y="1378"/>
                    <a:pt x="8622" y="1364"/>
                  </a:cubicBezTo>
                  <a:lnTo>
                    <a:pt x="8608" y="1364"/>
                  </a:lnTo>
                  <a:lnTo>
                    <a:pt x="8608" y="1351"/>
                  </a:lnTo>
                  <a:lnTo>
                    <a:pt x="8595" y="1337"/>
                  </a:lnTo>
                  <a:lnTo>
                    <a:pt x="8581" y="1337"/>
                  </a:lnTo>
                  <a:lnTo>
                    <a:pt x="8581" y="1325"/>
                  </a:lnTo>
                  <a:cubicBezTo>
                    <a:pt x="8542" y="1298"/>
                    <a:pt x="8515" y="1257"/>
                    <a:pt x="8474" y="1230"/>
                  </a:cubicBezTo>
                  <a:close/>
                  <a:moveTo>
                    <a:pt x="1645" y="1364"/>
                  </a:moveTo>
                  <a:cubicBezTo>
                    <a:pt x="1604" y="1391"/>
                    <a:pt x="1577" y="1431"/>
                    <a:pt x="1538" y="1458"/>
                  </a:cubicBezTo>
                  <a:lnTo>
                    <a:pt x="1538" y="1471"/>
                  </a:lnTo>
                  <a:lnTo>
                    <a:pt x="1524" y="1471"/>
                  </a:lnTo>
                  <a:cubicBezTo>
                    <a:pt x="1511" y="1485"/>
                    <a:pt x="1484" y="1512"/>
                    <a:pt x="1470" y="1538"/>
                  </a:cubicBezTo>
                  <a:lnTo>
                    <a:pt x="1818" y="1872"/>
                  </a:lnTo>
                  <a:cubicBezTo>
                    <a:pt x="1859" y="1819"/>
                    <a:pt x="1912" y="1765"/>
                    <a:pt x="1965" y="1712"/>
                  </a:cubicBezTo>
                  <a:lnTo>
                    <a:pt x="1645" y="1364"/>
                  </a:lnTo>
                  <a:close/>
                  <a:moveTo>
                    <a:pt x="8822" y="1565"/>
                  </a:moveTo>
                  <a:lnTo>
                    <a:pt x="8474" y="1899"/>
                  </a:lnTo>
                  <a:cubicBezTo>
                    <a:pt x="8528" y="1952"/>
                    <a:pt x="8581" y="2006"/>
                    <a:pt x="8622" y="2059"/>
                  </a:cubicBezTo>
                  <a:lnTo>
                    <a:pt x="8982" y="1738"/>
                  </a:lnTo>
                  <a:cubicBezTo>
                    <a:pt x="8970" y="1712"/>
                    <a:pt x="8956" y="1699"/>
                    <a:pt x="8929" y="1685"/>
                  </a:cubicBezTo>
                  <a:lnTo>
                    <a:pt x="8929" y="1672"/>
                  </a:lnTo>
                  <a:lnTo>
                    <a:pt x="8916" y="1672"/>
                  </a:lnTo>
                  <a:lnTo>
                    <a:pt x="8916" y="1658"/>
                  </a:lnTo>
                  <a:lnTo>
                    <a:pt x="8902" y="1658"/>
                  </a:lnTo>
                  <a:lnTo>
                    <a:pt x="8902" y="1645"/>
                  </a:lnTo>
                  <a:lnTo>
                    <a:pt x="8889" y="1631"/>
                  </a:lnTo>
                  <a:lnTo>
                    <a:pt x="8889" y="1619"/>
                  </a:lnTo>
                  <a:cubicBezTo>
                    <a:pt x="8875" y="1619"/>
                    <a:pt x="8875" y="1619"/>
                    <a:pt x="8875" y="1605"/>
                  </a:cubicBezTo>
                  <a:lnTo>
                    <a:pt x="8863" y="1605"/>
                  </a:lnTo>
                  <a:lnTo>
                    <a:pt x="8863" y="1592"/>
                  </a:lnTo>
                  <a:lnTo>
                    <a:pt x="8849" y="1592"/>
                  </a:lnTo>
                  <a:cubicBezTo>
                    <a:pt x="8849" y="1578"/>
                    <a:pt x="8836" y="1578"/>
                    <a:pt x="8822" y="1565"/>
                  </a:cubicBezTo>
                  <a:close/>
                  <a:moveTo>
                    <a:pt x="1310" y="1712"/>
                  </a:moveTo>
                  <a:cubicBezTo>
                    <a:pt x="1257" y="1765"/>
                    <a:pt x="1203" y="1832"/>
                    <a:pt x="1150" y="1886"/>
                  </a:cubicBezTo>
                  <a:lnTo>
                    <a:pt x="1524" y="2193"/>
                  </a:lnTo>
                  <a:cubicBezTo>
                    <a:pt x="1564" y="2139"/>
                    <a:pt x="1618" y="2086"/>
                    <a:pt x="1658" y="2032"/>
                  </a:cubicBezTo>
                  <a:lnTo>
                    <a:pt x="1310" y="1712"/>
                  </a:lnTo>
                  <a:close/>
                  <a:moveTo>
                    <a:pt x="9143" y="1925"/>
                  </a:moveTo>
                  <a:lnTo>
                    <a:pt x="8768" y="2220"/>
                  </a:lnTo>
                  <a:cubicBezTo>
                    <a:pt x="8809" y="2273"/>
                    <a:pt x="8849" y="2340"/>
                    <a:pt x="8902" y="2394"/>
                  </a:cubicBezTo>
                  <a:lnTo>
                    <a:pt x="9290" y="2113"/>
                  </a:lnTo>
                  <a:cubicBezTo>
                    <a:pt x="9276" y="2113"/>
                    <a:pt x="9276" y="2100"/>
                    <a:pt x="9276" y="2100"/>
                  </a:cubicBezTo>
                  <a:lnTo>
                    <a:pt x="9276" y="2086"/>
                  </a:lnTo>
                  <a:cubicBezTo>
                    <a:pt x="9223" y="2032"/>
                    <a:pt x="9183" y="1979"/>
                    <a:pt x="9143" y="1925"/>
                  </a:cubicBezTo>
                  <a:close/>
                  <a:moveTo>
                    <a:pt x="989" y="2086"/>
                  </a:moveTo>
                  <a:lnTo>
                    <a:pt x="989" y="2100"/>
                  </a:lnTo>
                  <a:cubicBezTo>
                    <a:pt x="962" y="2126"/>
                    <a:pt x="950" y="2166"/>
                    <a:pt x="923" y="2193"/>
                  </a:cubicBezTo>
                  <a:lnTo>
                    <a:pt x="909" y="2207"/>
                  </a:lnTo>
                  <a:lnTo>
                    <a:pt x="909" y="2220"/>
                  </a:lnTo>
                  <a:lnTo>
                    <a:pt x="896" y="2220"/>
                  </a:lnTo>
                  <a:lnTo>
                    <a:pt x="896" y="2233"/>
                  </a:lnTo>
                  <a:lnTo>
                    <a:pt x="882" y="2233"/>
                  </a:lnTo>
                  <a:lnTo>
                    <a:pt x="882" y="2246"/>
                  </a:lnTo>
                  <a:lnTo>
                    <a:pt x="882" y="2260"/>
                  </a:lnTo>
                  <a:lnTo>
                    <a:pt x="869" y="2260"/>
                  </a:lnTo>
                  <a:lnTo>
                    <a:pt x="869" y="2273"/>
                  </a:lnTo>
                  <a:lnTo>
                    <a:pt x="856" y="2273"/>
                  </a:lnTo>
                  <a:lnTo>
                    <a:pt x="1257" y="2540"/>
                  </a:lnTo>
                  <a:cubicBezTo>
                    <a:pt x="1297" y="2487"/>
                    <a:pt x="1351" y="2421"/>
                    <a:pt x="1390" y="2367"/>
                  </a:cubicBezTo>
                  <a:lnTo>
                    <a:pt x="1003" y="2086"/>
                  </a:lnTo>
                  <a:close/>
                  <a:moveTo>
                    <a:pt x="9424" y="2314"/>
                  </a:moveTo>
                  <a:lnTo>
                    <a:pt x="9023" y="2581"/>
                  </a:lnTo>
                  <a:cubicBezTo>
                    <a:pt x="9063" y="2634"/>
                    <a:pt x="9103" y="2701"/>
                    <a:pt x="9130" y="2768"/>
                  </a:cubicBezTo>
                  <a:lnTo>
                    <a:pt x="9544" y="2514"/>
                  </a:lnTo>
                  <a:lnTo>
                    <a:pt x="9544" y="2501"/>
                  </a:lnTo>
                  <a:cubicBezTo>
                    <a:pt x="9504" y="2447"/>
                    <a:pt x="9464" y="2380"/>
                    <a:pt x="9424" y="2314"/>
                  </a:cubicBezTo>
                  <a:close/>
                  <a:moveTo>
                    <a:pt x="736" y="2487"/>
                  </a:moveTo>
                  <a:cubicBezTo>
                    <a:pt x="709" y="2514"/>
                    <a:pt x="695" y="2554"/>
                    <a:pt x="668" y="2581"/>
                  </a:cubicBezTo>
                  <a:lnTo>
                    <a:pt x="668" y="2594"/>
                  </a:lnTo>
                  <a:lnTo>
                    <a:pt x="668" y="2608"/>
                  </a:lnTo>
                  <a:cubicBezTo>
                    <a:pt x="642" y="2634"/>
                    <a:pt x="629" y="2661"/>
                    <a:pt x="615" y="2688"/>
                  </a:cubicBezTo>
                  <a:lnTo>
                    <a:pt x="1043" y="2915"/>
                  </a:lnTo>
                  <a:cubicBezTo>
                    <a:pt x="1069" y="2848"/>
                    <a:pt x="1110" y="2795"/>
                    <a:pt x="1150" y="2727"/>
                  </a:cubicBezTo>
                  <a:lnTo>
                    <a:pt x="736" y="2487"/>
                  </a:lnTo>
                  <a:close/>
                  <a:moveTo>
                    <a:pt x="9665" y="2727"/>
                  </a:moveTo>
                  <a:lnTo>
                    <a:pt x="9237" y="2955"/>
                  </a:lnTo>
                  <a:cubicBezTo>
                    <a:pt x="9264" y="2982"/>
                    <a:pt x="9276" y="3009"/>
                    <a:pt x="9290" y="3035"/>
                  </a:cubicBezTo>
                  <a:cubicBezTo>
                    <a:pt x="9303" y="3075"/>
                    <a:pt x="9330" y="3116"/>
                    <a:pt x="9344" y="3142"/>
                  </a:cubicBezTo>
                  <a:lnTo>
                    <a:pt x="9772" y="2941"/>
                  </a:lnTo>
                  <a:lnTo>
                    <a:pt x="9772" y="2928"/>
                  </a:lnTo>
                  <a:lnTo>
                    <a:pt x="9731" y="2848"/>
                  </a:lnTo>
                  <a:lnTo>
                    <a:pt x="9731" y="2834"/>
                  </a:lnTo>
                  <a:lnTo>
                    <a:pt x="9718" y="2834"/>
                  </a:lnTo>
                  <a:lnTo>
                    <a:pt x="9718" y="2822"/>
                  </a:lnTo>
                  <a:lnTo>
                    <a:pt x="9718" y="2808"/>
                  </a:lnTo>
                  <a:lnTo>
                    <a:pt x="9704" y="2808"/>
                  </a:lnTo>
                  <a:lnTo>
                    <a:pt x="9704" y="2795"/>
                  </a:lnTo>
                  <a:lnTo>
                    <a:pt x="9704" y="2781"/>
                  </a:lnTo>
                  <a:lnTo>
                    <a:pt x="9691" y="2781"/>
                  </a:lnTo>
                  <a:lnTo>
                    <a:pt x="9691" y="2768"/>
                  </a:lnTo>
                  <a:lnTo>
                    <a:pt x="9691" y="2754"/>
                  </a:lnTo>
                  <a:lnTo>
                    <a:pt x="9677" y="2754"/>
                  </a:lnTo>
                  <a:lnTo>
                    <a:pt x="9677" y="2741"/>
                  </a:lnTo>
                  <a:lnTo>
                    <a:pt x="9665" y="2727"/>
                  </a:lnTo>
                  <a:close/>
                  <a:moveTo>
                    <a:pt x="508" y="2902"/>
                  </a:moveTo>
                  <a:lnTo>
                    <a:pt x="508" y="2915"/>
                  </a:lnTo>
                  <a:lnTo>
                    <a:pt x="495" y="2915"/>
                  </a:lnTo>
                  <a:lnTo>
                    <a:pt x="495" y="2928"/>
                  </a:lnTo>
                  <a:lnTo>
                    <a:pt x="495" y="2941"/>
                  </a:lnTo>
                  <a:lnTo>
                    <a:pt x="481" y="2941"/>
                  </a:lnTo>
                  <a:lnTo>
                    <a:pt x="481" y="2955"/>
                  </a:lnTo>
                  <a:lnTo>
                    <a:pt x="481" y="2968"/>
                  </a:lnTo>
                  <a:lnTo>
                    <a:pt x="468" y="2968"/>
                  </a:lnTo>
                  <a:lnTo>
                    <a:pt x="468" y="2982"/>
                  </a:lnTo>
                  <a:cubicBezTo>
                    <a:pt x="442" y="3035"/>
                    <a:pt x="428" y="3075"/>
                    <a:pt x="401" y="3128"/>
                  </a:cubicBezTo>
                  <a:lnTo>
                    <a:pt x="843" y="3316"/>
                  </a:lnTo>
                  <a:cubicBezTo>
                    <a:pt x="882" y="3249"/>
                    <a:pt x="909" y="3182"/>
                    <a:pt x="936" y="3116"/>
                  </a:cubicBezTo>
                  <a:lnTo>
                    <a:pt x="508" y="2902"/>
                  </a:lnTo>
                  <a:close/>
                  <a:moveTo>
                    <a:pt x="9878" y="3169"/>
                  </a:moveTo>
                  <a:lnTo>
                    <a:pt x="9424" y="3342"/>
                  </a:lnTo>
                  <a:cubicBezTo>
                    <a:pt x="9451" y="3410"/>
                    <a:pt x="9477" y="3476"/>
                    <a:pt x="9504" y="3556"/>
                  </a:cubicBezTo>
                  <a:lnTo>
                    <a:pt x="9959" y="3383"/>
                  </a:lnTo>
                  <a:cubicBezTo>
                    <a:pt x="9945" y="3342"/>
                    <a:pt x="9932" y="3289"/>
                    <a:pt x="9905" y="3249"/>
                  </a:cubicBezTo>
                  <a:cubicBezTo>
                    <a:pt x="9891" y="3223"/>
                    <a:pt x="9891" y="3196"/>
                    <a:pt x="9878" y="3169"/>
                  </a:cubicBezTo>
                  <a:close/>
                  <a:moveTo>
                    <a:pt x="321" y="3342"/>
                  </a:moveTo>
                  <a:cubicBezTo>
                    <a:pt x="308" y="3356"/>
                    <a:pt x="308" y="3369"/>
                    <a:pt x="308" y="3383"/>
                  </a:cubicBezTo>
                  <a:lnTo>
                    <a:pt x="294" y="3396"/>
                  </a:lnTo>
                  <a:cubicBezTo>
                    <a:pt x="281" y="3449"/>
                    <a:pt x="267" y="3490"/>
                    <a:pt x="255" y="3543"/>
                  </a:cubicBezTo>
                  <a:lnTo>
                    <a:pt x="241" y="3543"/>
                  </a:lnTo>
                  <a:lnTo>
                    <a:pt x="241" y="3556"/>
                  </a:lnTo>
                  <a:lnTo>
                    <a:pt x="241" y="3570"/>
                  </a:lnTo>
                  <a:lnTo>
                    <a:pt x="695" y="3717"/>
                  </a:lnTo>
                  <a:cubicBezTo>
                    <a:pt x="722" y="3650"/>
                    <a:pt x="749" y="3583"/>
                    <a:pt x="763" y="3517"/>
                  </a:cubicBezTo>
                  <a:lnTo>
                    <a:pt x="321" y="3342"/>
                  </a:lnTo>
                  <a:close/>
                  <a:moveTo>
                    <a:pt x="10039" y="3610"/>
                  </a:moveTo>
                  <a:lnTo>
                    <a:pt x="9584" y="3757"/>
                  </a:lnTo>
                  <a:cubicBezTo>
                    <a:pt x="9597" y="3824"/>
                    <a:pt x="9624" y="3891"/>
                    <a:pt x="9638" y="3971"/>
                  </a:cubicBezTo>
                  <a:lnTo>
                    <a:pt x="10105" y="3850"/>
                  </a:lnTo>
                  <a:cubicBezTo>
                    <a:pt x="10105" y="3837"/>
                    <a:pt x="10092" y="3824"/>
                    <a:pt x="10092" y="3811"/>
                  </a:cubicBezTo>
                  <a:lnTo>
                    <a:pt x="10092" y="3797"/>
                  </a:lnTo>
                  <a:cubicBezTo>
                    <a:pt x="10078" y="3743"/>
                    <a:pt x="10052" y="3677"/>
                    <a:pt x="10039" y="3610"/>
                  </a:cubicBezTo>
                  <a:close/>
                  <a:moveTo>
                    <a:pt x="174" y="3811"/>
                  </a:moveTo>
                  <a:cubicBezTo>
                    <a:pt x="160" y="3824"/>
                    <a:pt x="160" y="3850"/>
                    <a:pt x="148" y="3877"/>
                  </a:cubicBezTo>
                  <a:lnTo>
                    <a:pt x="148" y="3891"/>
                  </a:lnTo>
                  <a:lnTo>
                    <a:pt x="148" y="3904"/>
                  </a:lnTo>
                  <a:lnTo>
                    <a:pt x="148" y="3918"/>
                  </a:lnTo>
                  <a:lnTo>
                    <a:pt x="134" y="3930"/>
                  </a:lnTo>
                  <a:lnTo>
                    <a:pt x="134" y="3944"/>
                  </a:lnTo>
                  <a:lnTo>
                    <a:pt x="134" y="3957"/>
                  </a:lnTo>
                  <a:lnTo>
                    <a:pt x="134" y="3971"/>
                  </a:lnTo>
                  <a:lnTo>
                    <a:pt x="134" y="3984"/>
                  </a:lnTo>
                  <a:lnTo>
                    <a:pt x="121" y="3984"/>
                  </a:lnTo>
                  <a:lnTo>
                    <a:pt x="121" y="3998"/>
                  </a:lnTo>
                  <a:lnTo>
                    <a:pt x="121" y="4037"/>
                  </a:lnTo>
                  <a:lnTo>
                    <a:pt x="588" y="4144"/>
                  </a:lnTo>
                  <a:cubicBezTo>
                    <a:pt x="602" y="4078"/>
                    <a:pt x="615" y="3998"/>
                    <a:pt x="642" y="3930"/>
                  </a:cubicBezTo>
                  <a:lnTo>
                    <a:pt x="174" y="3811"/>
                  </a:lnTo>
                  <a:close/>
                  <a:moveTo>
                    <a:pt x="10159" y="4078"/>
                  </a:moveTo>
                  <a:lnTo>
                    <a:pt x="9691" y="4185"/>
                  </a:lnTo>
                  <a:cubicBezTo>
                    <a:pt x="9704" y="4251"/>
                    <a:pt x="9718" y="4319"/>
                    <a:pt x="9731" y="4399"/>
                  </a:cubicBezTo>
                  <a:lnTo>
                    <a:pt x="10199" y="4319"/>
                  </a:lnTo>
                  <a:lnTo>
                    <a:pt x="10159" y="4078"/>
                  </a:lnTo>
                  <a:close/>
                  <a:moveTo>
                    <a:pt x="67" y="4278"/>
                  </a:moveTo>
                  <a:lnTo>
                    <a:pt x="27" y="4519"/>
                  </a:lnTo>
                  <a:lnTo>
                    <a:pt x="508" y="4572"/>
                  </a:lnTo>
                  <a:cubicBezTo>
                    <a:pt x="522" y="4506"/>
                    <a:pt x="535" y="4426"/>
                    <a:pt x="549" y="4358"/>
                  </a:cubicBezTo>
                  <a:lnTo>
                    <a:pt x="67" y="4278"/>
                  </a:lnTo>
                  <a:close/>
                  <a:moveTo>
                    <a:pt x="10239" y="4559"/>
                  </a:moveTo>
                  <a:lnTo>
                    <a:pt x="9758" y="4613"/>
                  </a:lnTo>
                  <a:cubicBezTo>
                    <a:pt x="9772" y="4679"/>
                    <a:pt x="9772" y="4759"/>
                    <a:pt x="9772" y="4827"/>
                  </a:cubicBezTo>
                  <a:lnTo>
                    <a:pt x="10253" y="4800"/>
                  </a:lnTo>
                  <a:lnTo>
                    <a:pt x="10253" y="4679"/>
                  </a:lnTo>
                  <a:lnTo>
                    <a:pt x="10253" y="4666"/>
                  </a:lnTo>
                  <a:lnTo>
                    <a:pt x="10239" y="4652"/>
                  </a:lnTo>
                  <a:lnTo>
                    <a:pt x="10239" y="4559"/>
                  </a:lnTo>
                  <a:close/>
                  <a:moveTo>
                    <a:pt x="14" y="4759"/>
                  </a:moveTo>
                  <a:lnTo>
                    <a:pt x="14" y="4773"/>
                  </a:lnTo>
                  <a:lnTo>
                    <a:pt x="14" y="4786"/>
                  </a:lnTo>
                  <a:lnTo>
                    <a:pt x="14" y="4800"/>
                  </a:lnTo>
                  <a:lnTo>
                    <a:pt x="0" y="4800"/>
                  </a:lnTo>
                  <a:lnTo>
                    <a:pt x="0" y="4813"/>
                  </a:lnTo>
                  <a:lnTo>
                    <a:pt x="0" y="4827"/>
                  </a:lnTo>
                  <a:lnTo>
                    <a:pt x="0" y="4839"/>
                  </a:lnTo>
                  <a:lnTo>
                    <a:pt x="0" y="4853"/>
                  </a:lnTo>
                  <a:lnTo>
                    <a:pt x="0" y="4866"/>
                  </a:lnTo>
                  <a:lnTo>
                    <a:pt x="0" y="5000"/>
                  </a:lnTo>
                  <a:lnTo>
                    <a:pt x="481" y="5014"/>
                  </a:lnTo>
                  <a:cubicBezTo>
                    <a:pt x="481" y="4933"/>
                    <a:pt x="481" y="4866"/>
                    <a:pt x="495" y="4786"/>
                  </a:cubicBezTo>
                  <a:lnTo>
                    <a:pt x="14" y="4759"/>
                  </a:lnTo>
                  <a:close/>
                  <a:moveTo>
                    <a:pt x="9784" y="5040"/>
                  </a:moveTo>
                  <a:lnTo>
                    <a:pt x="9784" y="5267"/>
                  </a:lnTo>
                  <a:lnTo>
                    <a:pt x="10266" y="5281"/>
                  </a:lnTo>
                  <a:lnTo>
                    <a:pt x="10266" y="5133"/>
                  </a:lnTo>
                  <a:lnTo>
                    <a:pt x="10266" y="5121"/>
                  </a:lnTo>
                  <a:lnTo>
                    <a:pt x="10266" y="5040"/>
                  </a:lnTo>
                  <a:close/>
                  <a:moveTo>
                    <a:pt x="481" y="5228"/>
                  </a:moveTo>
                  <a:lnTo>
                    <a:pt x="0" y="5240"/>
                  </a:lnTo>
                  <a:lnTo>
                    <a:pt x="0" y="5374"/>
                  </a:lnTo>
                  <a:lnTo>
                    <a:pt x="0" y="5388"/>
                  </a:lnTo>
                  <a:cubicBezTo>
                    <a:pt x="0" y="5415"/>
                    <a:pt x="0" y="5441"/>
                    <a:pt x="14" y="5481"/>
                  </a:cubicBezTo>
                  <a:lnTo>
                    <a:pt x="481" y="5441"/>
                  </a:lnTo>
                  <a:lnTo>
                    <a:pt x="481" y="5228"/>
                  </a:lnTo>
                  <a:close/>
                  <a:moveTo>
                    <a:pt x="9772" y="5481"/>
                  </a:moveTo>
                  <a:cubicBezTo>
                    <a:pt x="9772" y="5548"/>
                    <a:pt x="9758" y="5629"/>
                    <a:pt x="9745" y="5695"/>
                  </a:cubicBezTo>
                  <a:lnTo>
                    <a:pt x="10226" y="5762"/>
                  </a:lnTo>
                  <a:cubicBezTo>
                    <a:pt x="10239" y="5682"/>
                    <a:pt x="10253" y="5602"/>
                    <a:pt x="10253" y="5522"/>
                  </a:cubicBezTo>
                  <a:lnTo>
                    <a:pt x="9772" y="5481"/>
                  </a:lnTo>
                  <a:close/>
                  <a:moveTo>
                    <a:pt x="508" y="5655"/>
                  </a:moveTo>
                  <a:lnTo>
                    <a:pt x="27" y="5709"/>
                  </a:lnTo>
                  <a:cubicBezTo>
                    <a:pt x="27" y="5748"/>
                    <a:pt x="41" y="5775"/>
                    <a:pt x="41" y="5802"/>
                  </a:cubicBezTo>
                  <a:lnTo>
                    <a:pt x="41" y="5816"/>
                  </a:lnTo>
                  <a:cubicBezTo>
                    <a:pt x="54" y="5869"/>
                    <a:pt x="54" y="5909"/>
                    <a:pt x="67" y="5949"/>
                  </a:cubicBezTo>
                  <a:lnTo>
                    <a:pt x="535" y="5882"/>
                  </a:lnTo>
                  <a:cubicBezTo>
                    <a:pt x="522" y="5802"/>
                    <a:pt x="522" y="5735"/>
                    <a:pt x="508" y="5655"/>
                  </a:cubicBezTo>
                  <a:close/>
                  <a:moveTo>
                    <a:pt x="9718" y="5909"/>
                  </a:moveTo>
                  <a:cubicBezTo>
                    <a:pt x="9704" y="5989"/>
                    <a:pt x="9691" y="6056"/>
                    <a:pt x="9677" y="6123"/>
                  </a:cubicBezTo>
                  <a:lnTo>
                    <a:pt x="10146" y="6229"/>
                  </a:lnTo>
                  <a:cubicBezTo>
                    <a:pt x="10146" y="6217"/>
                    <a:pt x="10146" y="6217"/>
                    <a:pt x="10159" y="6203"/>
                  </a:cubicBezTo>
                  <a:lnTo>
                    <a:pt x="10159" y="6190"/>
                  </a:lnTo>
                  <a:lnTo>
                    <a:pt x="10159" y="6176"/>
                  </a:lnTo>
                  <a:lnTo>
                    <a:pt x="10159" y="6163"/>
                  </a:lnTo>
                  <a:lnTo>
                    <a:pt x="10159" y="6149"/>
                  </a:lnTo>
                  <a:lnTo>
                    <a:pt x="10172" y="6136"/>
                  </a:lnTo>
                  <a:lnTo>
                    <a:pt x="10172" y="6123"/>
                  </a:lnTo>
                  <a:lnTo>
                    <a:pt x="10172" y="6110"/>
                  </a:lnTo>
                  <a:lnTo>
                    <a:pt x="10172" y="6096"/>
                  </a:lnTo>
                  <a:lnTo>
                    <a:pt x="10172" y="6083"/>
                  </a:lnTo>
                  <a:cubicBezTo>
                    <a:pt x="10185" y="6056"/>
                    <a:pt x="10185" y="6030"/>
                    <a:pt x="10199" y="5989"/>
                  </a:cubicBezTo>
                  <a:lnTo>
                    <a:pt x="9718" y="5909"/>
                  </a:lnTo>
                  <a:close/>
                  <a:moveTo>
                    <a:pt x="575" y="6096"/>
                  </a:moveTo>
                  <a:lnTo>
                    <a:pt x="107" y="6190"/>
                  </a:lnTo>
                  <a:cubicBezTo>
                    <a:pt x="107" y="6203"/>
                    <a:pt x="121" y="6229"/>
                    <a:pt x="121" y="6243"/>
                  </a:cubicBezTo>
                  <a:lnTo>
                    <a:pt x="121" y="6256"/>
                  </a:lnTo>
                  <a:cubicBezTo>
                    <a:pt x="134" y="6310"/>
                    <a:pt x="148" y="6363"/>
                    <a:pt x="160" y="6430"/>
                  </a:cubicBezTo>
                  <a:lnTo>
                    <a:pt x="629" y="6297"/>
                  </a:lnTo>
                  <a:cubicBezTo>
                    <a:pt x="615" y="6229"/>
                    <a:pt x="588" y="6163"/>
                    <a:pt x="575" y="6096"/>
                  </a:cubicBezTo>
                  <a:close/>
                  <a:moveTo>
                    <a:pt x="9624" y="6336"/>
                  </a:moveTo>
                  <a:cubicBezTo>
                    <a:pt x="9611" y="6404"/>
                    <a:pt x="9584" y="6484"/>
                    <a:pt x="9558" y="6550"/>
                  </a:cubicBezTo>
                  <a:lnTo>
                    <a:pt x="10025" y="6698"/>
                  </a:lnTo>
                  <a:lnTo>
                    <a:pt x="10025" y="6684"/>
                  </a:lnTo>
                  <a:lnTo>
                    <a:pt x="10025" y="6671"/>
                  </a:lnTo>
                  <a:cubicBezTo>
                    <a:pt x="10039" y="6630"/>
                    <a:pt x="10052" y="6591"/>
                    <a:pt x="10066" y="6564"/>
                  </a:cubicBezTo>
                  <a:lnTo>
                    <a:pt x="10066" y="6550"/>
                  </a:lnTo>
                  <a:lnTo>
                    <a:pt x="10066" y="6537"/>
                  </a:lnTo>
                  <a:lnTo>
                    <a:pt x="10066" y="6524"/>
                  </a:lnTo>
                  <a:lnTo>
                    <a:pt x="10078" y="6524"/>
                  </a:lnTo>
                  <a:lnTo>
                    <a:pt x="10078" y="6511"/>
                  </a:lnTo>
                  <a:lnTo>
                    <a:pt x="10078" y="6497"/>
                  </a:lnTo>
                  <a:lnTo>
                    <a:pt x="10078" y="6484"/>
                  </a:lnTo>
                  <a:lnTo>
                    <a:pt x="10092" y="6484"/>
                  </a:lnTo>
                  <a:lnTo>
                    <a:pt x="10092" y="6470"/>
                  </a:lnTo>
                  <a:lnTo>
                    <a:pt x="9624" y="6336"/>
                  </a:lnTo>
                  <a:close/>
                  <a:moveTo>
                    <a:pt x="682" y="6511"/>
                  </a:moveTo>
                  <a:lnTo>
                    <a:pt x="228" y="6657"/>
                  </a:lnTo>
                  <a:cubicBezTo>
                    <a:pt x="228" y="6671"/>
                    <a:pt x="241" y="6684"/>
                    <a:pt x="241" y="6711"/>
                  </a:cubicBezTo>
                  <a:cubicBezTo>
                    <a:pt x="267" y="6778"/>
                    <a:pt x="281" y="6831"/>
                    <a:pt x="308" y="6885"/>
                  </a:cubicBezTo>
                  <a:lnTo>
                    <a:pt x="763" y="6725"/>
                  </a:lnTo>
                  <a:cubicBezTo>
                    <a:pt x="736" y="6644"/>
                    <a:pt x="709" y="6577"/>
                    <a:pt x="682" y="6511"/>
                  </a:cubicBezTo>
                  <a:close/>
                  <a:moveTo>
                    <a:pt x="9490" y="6751"/>
                  </a:moveTo>
                  <a:lnTo>
                    <a:pt x="9410" y="6951"/>
                  </a:lnTo>
                  <a:lnTo>
                    <a:pt x="9852" y="7152"/>
                  </a:lnTo>
                  <a:cubicBezTo>
                    <a:pt x="9865" y="7112"/>
                    <a:pt x="9891" y="7072"/>
                    <a:pt x="9905" y="7031"/>
                  </a:cubicBezTo>
                  <a:lnTo>
                    <a:pt x="9905" y="7019"/>
                  </a:lnTo>
                  <a:lnTo>
                    <a:pt x="9905" y="7005"/>
                  </a:lnTo>
                  <a:lnTo>
                    <a:pt x="9918" y="7005"/>
                  </a:lnTo>
                  <a:cubicBezTo>
                    <a:pt x="9918" y="6978"/>
                    <a:pt x="9932" y="6951"/>
                    <a:pt x="9945" y="6925"/>
                  </a:cubicBezTo>
                  <a:lnTo>
                    <a:pt x="9490" y="6751"/>
                  </a:lnTo>
                  <a:close/>
                  <a:moveTo>
                    <a:pt x="843" y="6925"/>
                  </a:moveTo>
                  <a:lnTo>
                    <a:pt x="388" y="7112"/>
                  </a:lnTo>
                  <a:cubicBezTo>
                    <a:pt x="401" y="7138"/>
                    <a:pt x="415" y="7165"/>
                    <a:pt x="428" y="7206"/>
                  </a:cubicBezTo>
                  <a:lnTo>
                    <a:pt x="442" y="7206"/>
                  </a:lnTo>
                  <a:lnTo>
                    <a:pt x="442" y="7219"/>
                  </a:lnTo>
                  <a:cubicBezTo>
                    <a:pt x="455" y="7259"/>
                    <a:pt x="468" y="7286"/>
                    <a:pt x="495" y="7326"/>
                  </a:cubicBezTo>
                  <a:lnTo>
                    <a:pt x="923" y="7126"/>
                  </a:lnTo>
                  <a:lnTo>
                    <a:pt x="843" y="6925"/>
                  </a:lnTo>
                  <a:close/>
                  <a:moveTo>
                    <a:pt x="9317" y="7152"/>
                  </a:moveTo>
                  <a:cubicBezTo>
                    <a:pt x="9290" y="7219"/>
                    <a:pt x="9264" y="7286"/>
                    <a:pt x="9223" y="7352"/>
                  </a:cubicBezTo>
                  <a:lnTo>
                    <a:pt x="9651" y="7580"/>
                  </a:lnTo>
                  <a:cubicBezTo>
                    <a:pt x="9651" y="7566"/>
                    <a:pt x="9651" y="7566"/>
                    <a:pt x="9665" y="7553"/>
                  </a:cubicBezTo>
                  <a:lnTo>
                    <a:pt x="9665" y="7539"/>
                  </a:lnTo>
                  <a:lnTo>
                    <a:pt x="9665" y="7527"/>
                  </a:lnTo>
                  <a:lnTo>
                    <a:pt x="9677" y="7527"/>
                  </a:lnTo>
                  <a:lnTo>
                    <a:pt x="9677" y="7513"/>
                  </a:lnTo>
                  <a:lnTo>
                    <a:pt x="9691" y="7513"/>
                  </a:lnTo>
                  <a:lnTo>
                    <a:pt x="9691" y="7500"/>
                  </a:lnTo>
                  <a:lnTo>
                    <a:pt x="9691" y="7486"/>
                  </a:lnTo>
                  <a:lnTo>
                    <a:pt x="9704" y="7473"/>
                  </a:lnTo>
                  <a:lnTo>
                    <a:pt x="9704" y="7459"/>
                  </a:lnTo>
                  <a:lnTo>
                    <a:pt x="9718" y="7446"/>
                  </a:lnTo>
                  <a:lnTo>
                    <a:pt x="9718" y="7432"/>
                  </a:lnTo>
                  <a:lnTo>
                    <a:pt x="9731" y="7432"/>
                  </a:lnTo>
                  <a:cubicBezTo>
                    <a:pt x="9731" y="7406"/>
                    <a:pt x="9745" y="7393"/>
                    <a:pt x="9758" y="7366"/>
                  </a:cubicBezTo>
                  <a:lnTo>
                    <a:pt x="9317" y="7152"/>
                  </a:lnTo>
                  <a:close/>
                  <a:moveTo>
                    <a:pt x="1030" y="7313"/>
                  </a:moveTo>
                  <a:lnTo>
                    <a:pt x="602" y="7539"/>
                  </a:lnTo>
                  <a:cubicBezTo>
                    <a:pt x="642" y="7620"/>
                    <a:pt x="668" y="7687"/>
                    <a:pt x="722" y="7753"/>
                  </a:cubicBezTo>
                  <a:lnTo>
                    <a:pt x="1137" y="7513"/>
                  </a:lnTo>
                  <a:cubicBezTo>
                    <a:pt x="1096" y="7446"/>
                    <a:pt x="1057" y="7379"/>
                    <a:pt x="1030" y="7313"/>
                  </a:cubicBezTo>
                  <a:close/>
                  <a:moveTo>
                    <a:pt x="9116" y="7539"/>
                  </a:moveTo>
                  <a:cubicBezTo>
                    <a:pt x="9076" y="7607"/>
                    <a:pt x="9036" y="7660"/>
                    <a:pt x="8996" y="7727"/>
                  </a:cubicBezTo>
                  <a:lnTo>
                    <a:pt x="9397" y="7994"/>
                  </a:lnTo>
                  <a:cubicBezTo>
                    <a:pt x="9397" y="7981"/>
                    <a:pt x="9410" y="7967"/>
                    <a:pt x="9410" y="7967"/>
                  </a:cubicBezTo>
                  <a:lnTo>
                    <a:pt x="9424" y="7967"/>
                  </a:lnTo>
                  <a:lnTo>
                    <a:pt x="9424" y="7954"/>
                  </a:lnTo>
                  <a:lnTo>
                    <a:pt x="9424" y="7940"/>
                  </a:lnTo>
                  <a:lnTo>
                    <a:pt x="9437" y="7940"/>
                  </a:lnTo>
                  <a:lnTo>
                    <a:pt x="9437" y="7928"/>
                  </a:lnTo>
                  <a:lnTo>
                    <a:pt x="9451" y="7914"/>
                  </a:lnTo>
                  <a:lnTo>
                    <a:pt x="9451" y="7901"/>
                  </a:lnTo>
                  <a:lnTo>
                    <a:pt x="9464" y="7901"/>
                  </a:lnTo>
                  <a:lnTo>
                    <a:pt x="9464" y="7887"/>
                  </a:lnTo>
                  <a:lnTo>
                    <a:pt x="9477" y="7874"/>
                  </a:lnTo>
                  <a:lnTo>
                    <a:pt x="9477" y="7860"/>
                  </a:lnTo>
                  <a:lnTo>
                    <a:pt x="9490" y="7860"/>
                  </a:lnTo>
                  <a:lnTo>
                    <a:pt x="9490" y="7847"/>
                  </a:lnTo>
                  <a:lnTo>
                    <a:pt x="9490" y="7833"/>
                  </a:lnTo>
                  <a:lnTo>
                    <a:pt x="9504" y="7833"/>
                  </a:lnTo>
                  <a:lnTo>
                    <a:pt x="9504" y="7821"/>
                  </a:lnTo>
                  <a:lnTo>
                    <a:pt x="9517" y="7807"/>
                  </a:lnTo>
                  <a:lnTo>
                    <a:pt x="9517" y="7794"/>
                  </a:lnTo>
                  <a:lnTo>
                    <a:pt x="9531" y="7794"/>
                  </a:lnTo>
                  <a:lnTo>
                    <a:pt x="9116" y="7539"/>
                  </a:lnTo>
                  <a:close/>
                  <a:moveTo>
                    <a:pt x="1244" y="7687"/>
                  </a:moveTo>
                  <a:lnTo>
                    <a:pt x="843" y="7954"/>
                  </a:lnTo>
                  <a:cubicBezTo>
                    <a:pt x="882" y="8021"/>
                    <a:pt x="936" y="8088"/>
                    <a:pt x="976" y="8154"/>
                  </a:cubicBezTo>
                  <a:lnTo>
                    <a:pt x="1363" y="7874"/>
                  </a:lnTo>
                  <a:cubicBezTo>
                    <a:pt x="1324" y="7807"/>
                    <a:pt x="1283" y="7753"/>
                    <a:pt x="1244" y="7687"/>
                  </a:cubicBezTo>
                  <a:close/>
                  <a:moveTo>
                    <a:pt x="8875" y="7901"/>
                  </a:moveTo>
                  <a:cubicBezTo>
                    <a:pt x="8822" y="7954"/>
                    <a:pt x="8782" y="8021"/>
                    <a:pt x="8742" y="8074"/>
                  </a:cubicBezTo>
                  <a:lnTo>
                    <a:pt x="9116" y="8382"/>
                  </a:lnTo>
                  <a:lnTo>
                    <a:pt x="9237" y="8222"/>
                  </a:lnTo>
                  <a:lnTo>
                    <a:pt x="9237" y="8208"/>
                  </a:lnTo>
                  <a:lnTo>
                    <a:pt x="9250" y="8208"/>
                  </a:lnTo>
                  <a:cubicBezTo>
                    <a:pt x="9250" y="8195"/>
                    <a:pt x="9250" y="8195"/>
                    <a:pt x="9264" y="8181"/>
                  </a:cubicBezTo>
                  <a:lnTo>
                    <a:pt x="8875" y="7901"/>
                  </a:lnTo>
                  <a:close/>
                  <a:moveTo>
                    <a:pt x="1497" y="8047"/>
                  </a:moveTo>
                  <a:lnTo>
                    <a:pt x="1123" y="8341"/>
                  </a:lnTo>
                  <a:cubicBezTo>
                    <a:pt x="1176" y="8409"/>
                    <a:pt x="1230" y="8475"/>
                    <a:pt x="1283" y="8529"/>
                  </a:cubicBezTo>
                  <a:lnTo>
                    <a:pt x="1645" y="8208"/>
                  </a:lnTo>
                  <a:cubicBezTo>
                    <a:pt x="1591" y="8154"/>
                    <a:pt x="1551" y="8101"/>
                    <a:pt x="1497" y="8047"/>
                  </a:cubicBezTo>
                  <a:close/>
                  <a:moveTo>
                    <a:pt x="8595" y="8234"/>
                  </a:moveTo>
                  <a:cubicBezTo>
                    <a:pt x="8542" y="8288"/>
                    <a:pt x="8501" y="8341"/>
                    <a:pt x="8448" y="8395"/>
                  </a:cubicBezTo>
                  <a:lnTo>
                    <a:pt x="8795" y="8742"/>
                  </a:lnTo>
                  <a:cubicBezTo>
                    <a:pt x="8809" y="8716"/>
                    <a:pt x="8836" y="8689"/>
                    <a:pt x="8863" y="8662"/>
                  </a:cubicBezTo>
                  <a:lnTo>
                    <a:pt x="8863" y="8649"/>
                  </a:lnTo>
                  <a:lnTo>
                    <a:pt x="8875" y="8649"/>
                  </a:lnTo>
                  <a:lnTo>
                    <a:pt x="8875" y="8635"/>
                  </a:lnTo>
                  <a:lnTo>
                    <a:pt x="8889" y="8635"/>
                  </a:lnTo>
                  <a:lnTo>
                    <a:pt x="8889" y="8623"/>
                  </a:lnTo>
                  <a:lnTo>
                    <a:pt x="8902" y="8623"/>
                  </a:lnTo>
                  <a:cubicBezTo>
                    <a:pt x="8902" y="8623"/>
                    <a:pt x="8902" y="8609"/>
                    <a:pt x="8916" y="8609"/>
                  </a:cubicBezTo>
                  <a:lnTo>
                    <a:pt x="8916" y="8596"/>
                  </a:lnTo>
                  <a:lnTo>
                    <a:pt x="8929" y="8596"/>
                  </a:lnTo>
                  <a:cubicBezTo>
                    <a:pt x="8943" y="8582"/>
                    <a:pt x="8943" y="8569"/>
                    <a:pt x="8956" y="8555"/>
                  </a:cubicBezTo>
                  <a:lnTo>
                    <a:pt x="8595" y="8234"/>
                  </a:lnTo>
                  <a:close/>
                  <a:moveTo>
                    <a:pt x="1791" y="8368"/>
                  </a:moveTo>
                  <a:lnTo>
                    <a:pt x="1444" y="8703"/>
                  </a:lnTo>
                  <a:cubicBezTo>
                    <a:pt x="1458" y="8716"/>
                    <a:pt x="1458" y="8716"/>
                    <a:pt x="1458" y="8730"/>
                  </a:cubicBezTo>
                  <a:lnTo>
                    <a:pt x="1470" y="8730"/>
                  </a:lnTo>
                  <a:cubicBezTo>
                    <a:pt x="1511" y="8783"/>
                    <a:pt x="1564" y="8823"/>
                    <a:pt x="1618" y="8876"/>
                  </a:cubicBezTo>
                  <a:lnTo>
                    <a:pt x="1939" y="8529"/>
                  </a:lnTo>
                  <a:cubicBezTo>
                    <a:pt x="1898" y="8475"/>
                    <a:pt x="1845" y="8422"/>
                    <a:pt x="1791" y="8368"/>
                  </a:cubicBezTo>
                  <a:close/>
                  <a:moveTo>
                    <a:pt x="8287" y="8555"/>
                  </a:moveTo>
                  <a:cubicBezTo>
                    <a:pt x="8234" y="8596"/>
                    <a:pt x="8180" y="8649"/>
                    <a:pt x="8127" y="8689"/>
                  </a:cubicBezTo>
                  <a:lnTo>
                    <a:pt x="8435" y="9063"/>
                  </a:lnTo>
                  <a:cubicBezTo>
                    <a:pt x="8488" y="9024"/>
                    <a:pt x="8528" y="8983"/>
                    <a:pt x="8581" y="8943"/>
                  </a:cubicBezTo>
                  <a:lnTo>
                    <a:pt x="8581" y="8929"/>
                  </a:lnTo>
                  <a:cubicBezTo>
                    <a:pt x="8595" y="8929"/>
                    <a:pt x="8608" y="8917"/>
                    <a:pt x="8622" y="8903"/>
                  </a:cubicBezTo>
                  <a:lnTo>
                    <a:pt x="8287" y="8555"/>
                  </a:lnTo>
                  <a:close/>
                  <a:moveTo>
                    <a:pt x="2112" y="8676"/>
                  </a:moveTo>
                  <a:lnTo>
                    <a:pt x="1791" y="9036"/>
                  </a:lnTo>
                  <a:cubicBezTo>
                    <a:pt x="1805" y="9036"/>
                    <a:pt x="1805" y="9050"/>
                    <a:pt x="1805" y="9050"/>
                  </a:cubicBezTo>
                  <a:lnTo>
                    <a:pt x="1818" y="9050"/>
                  </a:lnTo>
                  <a:cubicBezTo>
                    <a:pt x="1871" y="9104"/>
                    <a:pt x="1925" y="9143"/>
                    <a:pt x="1978" y="9184"/>
                  </a:cubicBezTo>
                  <a:lnTo>
                    <a:pt x="2272" y="8810"/>
                  </a:lnTo>
                  <a:cubicBezTo>
                    <a:pt x="2219" y="8769"/>
                    <a:pt x="2165" y="8716"/>
                    <a:pt x="2112" y="8676"/>
                  </a:cubicBezTo>
                  <a:close/>
                  <a:moveTo>
                    <a:pt x="7954" y="8836"/>
                  </a:moveTo>
                  <a:cubicBezTo>
                    <a:pt x="7900" y="8876"/>
                    <a:pt x="7833" y="8917"/>
                    <a:pt x="7779" y="8956"/>
                  </a:cubicBezTo>
                  <a:lnTo>
                    <a:pt x="8047" y="9357"/>
                  </a:lnTo>
                  <a:cubicBezTo>
                    <a:pt x="8114" y="9304"/>
                    <a:pt x="8180" y="9264"/>
                    <a:pt x="8248" y="9211"/>
                  </a:cubicBezTo>
                  <a:lnTo>
                    <a:pt x="7954" y="8836"/>
                  </a:lnTo>
                  <a:close/>
                  <a:moveTo>
                    <a:pt x="2447" y="8943"/>
                  </a:moveTo>
                  <a:lnTo>
                    <a:pt x="2179" y="9330"/>
                  </a:lnTo>
                  <a:cubicBezTo>
                    <a:pt x="2219" y="9371"/>
                    <a:pt x="2272" y="9398"/>
                    <a:pt x="2326" y="9437"/>
                  </a:cubicBezTo>
                  <a:lnTo>
                    <a:pt x="2340" y="9437"/>
                  </a:lnTo>
                  <a:cubicBezTo>
                    <a:pt x="2353" y="9451"/>
                    <a:pt x="2366" y="9451"/>
                    <a:pt x="2366" y="9464"/>
                  </a:cubicBezTo>
                  <a:lnTo>
                    <a:pt x="2379" y="9464"/>
                  </a:lnTo>
                  <a:lnTo>
                    <a:pt x="2634" y="9063"/>
                  </a:lnTo>
                  <a:cubicBezTo>
                    <a:pt x="2566" y="9024"/>
                    <a:pt x="2513" y="8983"/>
                    <a:pt x="2447" y="8943"/>
                  </a:cubicBezTo>
                  <a:close/>
                  <a:moveTo>
                    <a:pt x="7592" y="9077"/>
                  </a:moveTo>
                  <a:cubicBezTo>
                    <a:pt x="7539" y="9117"/>
                    <a:pt x="7472" y="9157"/>
                    <a:pt x="7405" y="9184"/>
                  </a:cubicBezTo>
                  <a:lnTo>
                    <a:pt x="7646" y="9612"/>
                  </a:lnTo>
                  <a:lnTo>
                    <a:pt x="7767" y="9532"/>
                  </a:lnTo>
                  <a:lnTo>
                    <a:pt x="7779" y="9532"/>
                  </a:lnTo>
                  <a:cubicBezTo>
                    <a:pt x="7806" y="9518"/>
                    <a:pt x="7833" y="9505"/>
                    <a:pt x="7847" y="9491"/>
                  </a:cubicBezTo>
                  <a:lnTo>
                    <a:pt x="7592" y="9077"/>
                  </a:lnTo>
                  <a:close/>
                  <a:moveTo>
                    <a:pt x="2821" y="9170"/>
                  </a:moveTo>
                  <a:lnTo>
                    <a:pt x="2580" y="9585"/>
                  </a:lnTo>
                  <a:cubicBezTo>
                    <a:pt x="2634" y="9625"/>
                    <a:pt x="2687" y="9651"/>
                    <a:pt x="2741" y="9678"/>
                  </a:cubicBezTo>
                  <a:lnTo>
                    <a:pt x="2754" y="9678"/>
                  </a:lnTo>
                  <a:lnTo>
                    <a:pt x="2754" y="9692"/>
                  </a:lnTo>
                  <a:cubicBezTo>
                    <a:pt x="2767" y="9692"/>
                    <a:pt x="2780" y="9692"/>
                    <a:pt x="2794" y="9705"/>
                  </a:cubicBezTo>
                  <a:lnTo>
                    <a:pt x="3008" y="9277"/>
                  </a:lnTo>
                  <a:cubicBezTo>
                    <a:pt x="2955" y="9237"/>
                    <a:pt x="2887" y="9211"/>
                    <a:pt x="2821" y="9170"/>
                  </a:cubicBezTo>
                  <a:close/>
                  <a:moveTo>
                    <a:pt x="7218" y="9291"/>
                  </a:moveTo>
                  <a:cubicBezTo>
                    <a:pt x="7152" y="9318"/>
                    <a:pt x="7084" y="9357"/>
                    <a:pt x="7018" y="9384"/>
                  </a:cubicBezTo>
                  <a:lnTo>
                    <a:pt x="7218" y="9826"/>
                  </a:lnTo>
                  <a:cubicBezTo>
                    <a:pt x="7218" y="9826"/>
                    <a:pt x="7232" y="9812"/>
                    <a:pt x="7245" y="9812"/>
                  </a:cubicBezTo>
                  <a:cubicBezTo>
                    <a:pt x="7312" y="9785"/>
                    <a:pt x="7366" y="9758"/>
                    <a:pt x="7432" y="9719"/>
                  </a:cubicBezTo>
                  <a:lnTo>
                    <a:pt x="7218" y="9291"/>
                  </a:lnTo>
                  <a:close/>
                  <a:moveTo>
                    <a:pt x="3208" y="9371"/>
                  </a:moveTo>
                  <a:lnTo>
                    <a:pt x="3008" y="9812"/>
                  </a:lnTo>
                  <a:cubicBezTo>
                    <a:pt x="3021" y="9812"/>
                    <a:pt x="3035" y="9812"/>
                    <a:pt x="3035" y="9826"/>
                  </a:cubicBezTo>
                  <a:lnTo>
                    <a:pt x="3062" y="9826"/>
                  </a:lnTo>
                  <a:lnTo>
                    <a:pt x="3062" y="9838"/>
                  </a:lnTo>
                  <a:lnTo>
                    <a:pt x="3088" y="9838"/>
                  </a:lnTo>
                  <a:lnTo>
                    <a:pt x="3101" y="9852"/>
                  </a:lnTo>
                  <a:lnTo>
                    <a:pt x="3128" y="9852"/>
                  </a:lnTo>
                  <a:lnTo>
                    <a:pt x="3128" y="9865"/>
                  </a:lnTo>
                  <a:lnTo>
                    <a:pt x="3155" y="9865"/>
                  </a:lnTo>
                  <a:lnTo>
                    <a:pt x="3155" y="9879"/>
                  </a:lnTo>
                  <a:lnTo>
                    <a:pt x="3195" y="9879"/>
                  </a:lnTo>
                  <a:lnTo>
                    <a:pt x="3195" y="9892"/>
                  </a:lnTo>
                  <a:cubicBezTo>
                    <a:pt x="3208" y="9892"/>
                    <a:pt x="3222" y="9892"/>
                    <a:pt x="3235" y="9906"/>
                  </a:cubicBezTo>
                  <a:lnTo>
                    <a:pt x="3409" y="9451"/>
                  </a:lnTo>
                  <a:lnTo>
                    <a:pt x="3208" y="9371"/>
                  </a:lnTo>
                  <a:close/>
                  <a:moveTo>
                    <a:pt x="6817" y="9464"/>
                  </a:moveTo>
                  <a:lnTo>
                    <a:pt x="6617" y="9544"/>
                  </a:lnTo>
                  <a:lnTo>
                    <a:pt x="6764" y="9999"/>
                  </a:lnTo>
                  <a:lnTo>
                    <a:pt x="6790" y="9999"/>
                  </a:lnTo>
                  <a:lnTo>
                    <a:pt x="6790" y="9986"/>
                  </a:lnTo>
                  <a:lnTo>
                    <a:pt x="6911" y="9945"/>
                  </a:lnTo>
                  <a:lnTo>
                    <a:pt x="6924" y="9945"/>
                  </a:lnTo>
                  <a:cubicBezTo>
                    <a:pt x="6951" y="9933"/>
                    <a:pt x="6965" y="9933"/>
                    <a:pt x="6991" y="9919"/>
                  </a:cubicBezTo>
                  <a:lnTo>
                    <a:pt x="6817" y="9464"/>
                  </a:lnTo>
                  <a:close/>
                  <a:moveTo>
                    <a:pt x="3609" y="9532"/>
                  </a:moveTo>
                  <a:lnTo>
                    <a:pt x="3463" y="9986"/>
                  </a:lnTo>
                  <a:lnTo>
                    <a:pt x="3475" y="9986"/>
                  </a:lnTo>
                  <a:lnTo>
                    <a:pt x="3475" y="9999"/>
                  </a:lnTo>
                  <a:lnTo>
                    <a:pt x="3502" y="9999"/>
                  </a:lnTo>
                  <a:cubicBezTo>
                    <a:pt x="3516" y="9999"/>
                    <a:pt x="3516" y="9999"/>
                    <a:pt x="3516" y="10013"/>
                  </a:cubicBezTo>
                  <a:cubicBezTo>
                    <a:pt x="3569" y="10026"/>
                    <a:pt x="3636" y="10039"/>
                    <a:pt x="3689" y="10052"/>
                  </a:cubicBezTo>
                  <a:lnTo>
                    <a:pt x="3823" y="9598"/>
                  </a:lnTo>
                  <a:cubicBezTo>
                    <a:pt x="3757" y="9571"/>
                    <a:pt x="3676" y="9558"/>
                    <a:pt x="3609" y="9532"/>
                  </a:cubicBezTo>
                  <a:close/>
                  <a:moveTo>
                    <a:pt x="6403" y="9612"/>
                  </a:moveTo>
                  <a:cubicBezTo>
                    <a:pt x="6336" y="9625"/>
                    <a:pt x="6269" y="9651"/>
                    <a:pt x="6189" y="9665"/>
                  </a:cubicBezTo>
                  <a:lnTo>
                    <a:pt x="6309" y="10132"/>
                  </a:lnTo>
                  <a:cubicBezTo>
                    <a:pt x="6376" y="10120"/>
                    <a:pt x="6457" y="10093"/>
                    <a:pt x="6537" y="10066"/>
                  </a:cubicBezTo>
                  <a:lnTo>
                    <a:pt x="6403" y="9612"/>
                  </a:lnTo>
                  <a:close/>
                  <a:moveTo>
                    <a:pt x="4037" y="9651"/>
                  </a:moveTo>
                  <a:lnTo>
                    <a:pt x="3917" y="10120"/>
                  </a:lnTo>
                  <a:cubicBezTo>
                    <a:pt x="3997" y="10146"/>
                    <a:pt x="4077" y="10159"/>
                    <a:pt x="4158" y="10173"/>
                  </a:cubicBezTo>
                  <a:lnTo>
                    <a:pt x="4251" y="9705"/>
                  </a:lnTo>
                  <a:cubicBezTo>
                    <a:pt x="4170" y="9692"/>
                    <a:pt x="4104" y="9665"/>
                    <a:pt x="4037" y="9651"/>
                  </a:cubicBezTo>
                  <a:close/>
                  <a:moveTo>
                    <a:pt x="5975" y="9705"/>
                  </a:moveTo>
                  <a:cubicBezTo>
                    <a:pt x="5908" y="9719"/>
                    <a:pt x="5842" y="9731"/>
                    <a:pt x="5762" y="9745"/>
                  </a:cubicBezTo>
                  <a:lnTo>
                    <a:pt x="5828" y="10227"/>
                  </a:lnTo>
                  <a:lnTo>
                    <a:pt x="5842" y="10213"/>
                  </a:lnTo>
                  <a:lnTo>
                    <a:pt x="5868" y="10213"/>
                  </a:lnTo>
                  <a:cubicBezTo>
                    <a:pt x="5935" y="10200"/>
                    <a:pt x="6002" y="10200"/>
                    <a:pt x="6068" y="10186"/>
                  </a:cubicBezTo>
                  <a:lnTo>
                    <a:pt x="5975" y="9705"/>
                  </a:lnTo>
                  <a:close/>
                  <a:moveTo>
                    <a:pt x="4464" y="9731"/>
                  </a:moveTo>
                  <a:lnTo>
                    <a:pt x="4398" y="10213"/>
                  </a:lnTo>
                  <a:cubicBezTo>
                    <a:pt x="4438" y="10213"/>
                    <a:pt x="4478" y="10227"/>
                    <a:pt x="4532" y="10227"/>
                  </a:cubicBezTo>
                  <a:lnTo>
                    <a:pt x="4545" y="10227"/>
                  </a:lnTo>
                  <a:lnTo>
                    <a:pt x="4545" y="10239"/>
                  </a:lnTo>
                  <a:lnTo>
                    <a:pt x="4625" y="10239"/>
                  </a:lnTo>
                  <a:lnTo>
                    <a:pt x="4678" y="9758"/>
                  </a:lnTo>
                  <a:cubicBezTo>
                    <a:pt x="4612" y="9758"/>
                    <a:pt x="4532" y="9745"/>
                    <a:pt x="4464" y="9731"/>
                  </a:cubicBezTo>
                  <a:close/>
                  <a:moveTo>
                    <a:pt x="4892" y="9785"/>
                  </a:moveTo>
                  <a:lnTo>
                    <a:pt x="4865" y="10266"/>
                  </a:lnTo>
                  <a:lnTo>
                    <a:pt x="5106" y="10266"/>
                  </a:lnTo>
                  <a:lnTo>
                    <a:pt x="5106" y="9785"/>
                  </a:lnTo>
                  <a:close/>
                  <a:moveTo>
                    <a:pt x="5548" y="9772"/>
                  </a:moveTo>
                  <a:cubicBezTo>
                    <a:pt x="5480" y="9772"/>
                    <a:pt x="5400" y="9772"/>
                    <a:pt x="5334" y="9785"/>
                  </a:cubicBezTo>
                  <a:lnTo>
                    <a:pt x="5347" y="10266"/>
                  </a:lnTo>
                  <a:cubicBezTo>
                    <a:pt x="5427" y="10253"/>
                    <a:pt x="5507" y="10253"/>
                    <a:pt x="5587" y="10253"/>
                  </a:cubicBezTo>
                  <a:lnTo>
                    <a:pt x="5548"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2"/>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2"/>
            <p:cNvSpPr/>
            <p:nvPr/>
          </p:nvSpPr>
          <p:spPr>
            <a:xfrm>
              <a:off x="5836796" y="4099500"/>
              <a:ext cx="508487" cy="445428"/>
            </a:xfrm>
            <a:custGeom>
              <a:avLst/>
              <a:gdLst/>
              <a:ahLst/>
              <a:cxnLst/>
              <a:rect l="l" t="t" r="r" b="b"/>
              <a:pathLst>
                <a:path w="10628" h="9310" extrusionOk="0">
                  <a:moveTo>
                    <a:pt x="5313" y="0"/>
                  </a:moveTo>
                  <a:cubicBezTo>
                    <a:pt x="4609" y="0"/>
                    <a:pt x="3895" y="161"/>
                    <a:pt x="3223" y="501"/>
                  </a:cubicBezTo>
                  <a:cubicBezTo>
                    <a:pt x="937" y="1650"/>
                    <a:pt x="1" y="4444"/>
                    <a:pt x="1164" y="6743"/>
                  </a:cubicBezTo>
                  <a:cubicBezTo>
                    <a:pt x="1979" y="8371"/>
                    <a:pt x="3625" y="9309"/>
                    <a:pt x="5328" y="9309"/>
                  </a:cubicBezTo>
                  <a:cubicBezTo>
                    <a:pt x="6029" y="9309"/>
                    <a:pt x="6740" y="9150"/>
                    <a:pt x="7406" y="8815"/>
                  </a:cubicBezTo>
                  <a:cubicBezTo>
                    <a:pt x="9705" y="7652"/>
                    <a:pt x="10628" y="4858"/>
                    <a:pt x="9478" y="2559"/>
                  </a:cubicBezTo>
                  <a:cubicBezTo>
                    <a:pt x="8655" y="942"/>
                    <a:pt x="7016" y="0"/>
                    <a:pt x="531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2"/>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2"/>
            <p:cNvSpPr/>
            <p:nvPr/>
          </p:nvSpPr>
          <p:spPr>
            <a:xfrm>
              <a:off x="5855407" y="4115480"/>
              <a:ext cx="442558" cy="410885"/>
            </a:xfrm>
            <a:custGeom>
              <a:avLst/>
              <a:gdLst/>
              <a:ahLst/>
              <a:cxnLst/>
              <a:rect l="l" t="t" r="r" b="b"/>
              <a:pathLst>
                <a:path w="9250" h="8588" extrusionOk="0">
                  <a:moveTo>
                    <a:pt x="4928" y="1"/>
                  </a:moveTo>
                  <a:cubicBezTo>
                    <a:pt x="4276" y="1"/>
                    <a:pt x="3615" y="149"/>
                    <a:pt x="2994" y="461"/>
                  </a:cubicBezTo>
                  <a:cubicBezTo>
                    <a:pt x="856" y="1530"/>
                    <a:pt x="0" y="4136"/>
                    <a:pt x="1069" y="6262"/>
                  </a:cubicBezTo>
                  <a:cubicBezTo>
                    <a:pt x="1711" y="7545"/>
                    <a:pt x="2900" y="8360"/>
                    <a:pt x="4224" y="8588"/>
                  </a:cubicBezTo>
                  <a:cubicBezTo>
                    <a:pt x="2967" y="8347"/>
                    <a:pt x="1831" y="7545"/>
                    <a:pt x="1203" y="6316"/>
                  </a:cubicBezTo>
                  <a:cubicBezTo>
                    <a:pt x="147" y="4216"/>
                    <a:pt x="1002" y="1664"/>
                    <a:pt x="3101" y="608"/>
                  </a:cubicBezTo>
                  <a:cubicBezTo>
                    <a:pt x="3715" y="299"/>
                    <a:pt x="4368" y="152"/>
                    <a:pt x="5011" y="152"/>
                  </a:cubicBezTo>
                  <a:cubicBezTo>
                    <a:pt x="6565" y="152"/>
                    <a:pt x="8061" y="1008"/>
                    <a:pt x="8808" y="2493"/>
                  </a:cubicBezTo>
                  <a:cubicBezTo>
                    <a:pt x="9063" y="3001"/>
                    <a:pt x="9209" y="3535"/>
                    <a:pt x="9250" y="4070"/>
                  </a:cubicBezTo>
                  <a:cubicBezTo>
                    <a:pt x="9209" y="3495"/>
                    <a:pt x="9063" y="2920"/>
                    <a:pt x="8795" y="2386"/>
                  </a:cubicBezTo>
                  <a:cubicBezTo>
                    <a:pt x="8038" y="872"/>
                    <a:pt x="6510" y="1"/>
                    <a:pt x="4928"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2"/>
            <p:cNvSpPr/>
            <p:nvPr/>
          </p:nvSpPr>
          <p:spPr>
            <a:xfrm>
              <a:off x="6016546" y="4154760"/>
              <a:ext cx="145207" cy="334526"/>
            </a:xfrm>
            <a:custGeom>
              <a:avLst/>
              <a:gdLst/>
              <a:ahLst/>
              <a:cxnLst/>
              <a:rect l="l" t="t" r="r" b="b"/>
              <a:pathLst>
                <a:path w="3035" h="6992" extrusionOk="0">
                  <a:moveTo>
                    <a:pt x="1457" y="0"/>
                  </a:moveTo>
                  <a:lnTo>
                    <a:pt x="1444" y="535"/>
                  </a:lnTo>
                  <a:cubicBezTo>
                    <a:pt x="1029" y="562"/>
                    <a:pt x="682" y="683"/>
                    <a:pt x="441" y="923"/>
                  </a:cubicBezTo>
                  <a:cubicBezTo>
                    <a:pt x="188" y="1177"/>
                    <a:pt x="67" y="1511"/>
                    <a:pt x="54" y="1925"/>
                  </a:cubicBezTo>
                  <a:cubicBezTo>
                    <a:pt x="54" y="2246"/>
                    <a:pt x="107" y="2513"/>
                    <a:pt x="200" y="2714"/>
                  </a:cubicBezTo>
                  <a:cubicBezTo>
                    <a:pt x="307" y="2928"/>
                    <a:pt x="468" y="3142"/>
                    <a:pt x="696" y="3329"/>
                  </a:cubicBezTo>
                  <a:lnTo>
                    <a:pt x="1430" y="3998"/>
                  </a:lnTo>
                  <a:cubicBezTo>
                    <a:pt x="1537" y="4091"/>
                    <a:pt x="1617" y="4171"/>
                    <a:pt x="1685" y="4238"/>
                  </a:cubicBezTo>
                  <a:cubicBezTo>
                    <a:pt x="1751" y="4304"/>
                    <a:pt x="1804" y="4385"/>
                    <a:pt x="1872" y="4479"/>
                  </a:cubicBezTo>
                  <a:cubicBezTo>
                    <a:pt x="1925" y="4559"/>
                    <a:pt x="1965" y="4652"/>
                    <a:pt x="1992" y="4759"/>
                  </a:cubicBezTo>
                  <a:cubicBezTo>
                    <a:pt x="2018" y="4853"/>
                    <a:pt x="2032" y="4973"/>
                    <a:pt x="2032" y="5094"/>
                  </a:cubicBezTo>
                  <a:cubicBezTo>
                    <a:pt x="2032" y="5254"/>
                    <a:pt x="1992" y="5388"/>
                    <a:pt x="1911" y="5481"/>
                  </a:cubicBezTo>
                  <a:cubicBezTo>
                    <a:pt x="1831" y="5575"/>
                    <a:pt x="1724" y="5628"/>
                    <a:pt x="1564" y="5628"/>
                  </a:cubicBezTo>
                  <a:lnTo>
                    <a:pt x="1551" y="5628"/>
                  </a:lnTo>
                  <a:cubicBezTo>
                    <a:pt x="1136" y="5614"/>
                    <a:pt x="922" y="5227"/>
                    <a:pt x="922" y="4465"/>
                  </a:cubicBezTo>
                  <a:lnTo>
                    <a:pt x="0" y="4639"/>
                  </a:lnTo>
                  <a:cubicBezTo>
                    <a:pt x="27" y="5775"/>
                    <a:pt x="521" y="6377"/>
                    <a:pt x="1471" y="6416"/>
                  </a:cubicBezTo>
                  <a:lnTo>
                    <a:pt x="1457" y="6992"/>
                  </a:lnTo>
                  <a:lnTo>
                    <a:pt x="1751" y="6992"/>
                  </a:lnTo>
                  <a:lnTo>
                    <a:pt x="1765" y="6416"/>
                  </a:lnTo>
                  <a:cubicBezTo>
                    <a:pt x="2139" y="6390"/>
                    <a:pt x="2446" y="6243"/>
                    <a:pt x="2674" y="5989"/>
                  </a:cubicBezTo>
                  <a:cubicBezTo>
                    <a:pt x="2914" y="5735"/>
                    <a:pt x="3021" y="5427"/>
                    <a:pt x="3034" y="5040"/>
                  </a:cubicBezTo>
                  <a:cubicBezTo>
                    <a:pt x="3034" y="4853"/>
                    <a:pt x="3021" y="4679"/>
                    <a:pt x="2981" y="4518"/>
                  </a:cubicBezTo>
                  <a:cubicBezTo>
                    <a:pt x="2941" y="4358"/>
                    <a:pt x="2874" y="4197"/>
                    <a:pt x="2794" y="4064"/>
                  </a:cubicBezTo>
                  <a:cubicBezTo>
                    <a:pt x="2713" y="3930"/>
                    <a:pt x="2620" y="3796"/>
                    <a:pt x="2526" y="3690"/>
                  </a:cubicBezTo>
                  <a:cubicBezTo>
                    <a:pt x="2433" y="3583"/>
                    <a:pt x="2326" y="3476"/>
                    <a:pt x="2205" y="3356"/>
                  </a:cubicBezTo>
                  <a:lnTo>
                    <a:pt x="1471" y="2700"/>
                  </a:lnTo>
                  <a:cubicBezTo>
                    <a:pt x="1323" y="2554"/>
                    <a:pt x="1203" y="2420"/>
                    <a:pt x="1136" y="2299"/>
                  </a:cubicBezTo>
                  <a:cubicBezTo>
                    <a:pt x="1070" y="2180"/>
                    <a:pt x="1029" y="2032"/>
                    <a:pt x="1043" y="1845"/>
                  </a:cubicBezTo>
                  <a:cubicBezTo>
                    <a:pt x="1043" y="1685"/>
                    <a:pt x="1083" y="1565"/>
                    <a:pt x="1163" y="1471"/>
                  </a:cubicBezTo>
                  <a:cubicBezTo>
                    <a:pt x="1243" y="1378"/>
                    <a:pt x="1364" y="1324"/>
                    <a:pt x="1524" y="1324"/>
                  </a:cubicBezTo>
                  <a:lnTo>
                    <a:pt x="1564" y="1324"/>
                  </a:lnTo>
                  <a:cubicBezTo>
                    <a:pt x="1644" y="1324"/>
                    <a:pt x="1711" y="1337"/>
                    <a:pt x="1765" y="1364"/>
                  </a:cubicBezTo>
                  <a:cubicBezTo>
                    <a:pt x="1831" y="1404"/>
                    <a:pt x="1885" y="1444"/>
                    <a:pt x="1925" y="1497"/>
                  </a:cubicBezTo>
                  <a:cubicBezTo>
                    <a:pt x="1965" y="1551"/>
                    <a:pt x="1992" y="1631"/>
                    <a:pt x="2018" y="1711"/>
                  </a:cubicBezTo>
                  <a:cubicBezTo>
                    <a:pt x="2032" y="1805"/>
                    <a:pt x="2059" y="1886"/>
                    <a:pt x="2059" y="1979"/>
                  </a:cubicBezTo>
                  <a:cubicBezTo>
                    <a:pt x="2072" y="2059"/>
                    <a:pt x="2072" y="2166"/>
                    <a:pt x="2086" y="2273"/>
                  </a:cubicBezTo>
                  <a:lnTo>
                    <a:pt x="2981" y="2112"/>
                  </a:lnTo>
                  <a:cubicBezTo>
                    <a:pt x="2968" y="1898"/>
                    <a:pt x="2941" y="1711"/>
                    <a:pt x="2900" y="1538"/>
                  </a:cubicBezTo>
                  <a:cubicBezTo>
                    <a:pt x="2861" y="1378"/>
                    <a:pt x="2794" y="1217"/>
                    <a:pt x="2700" y="1070"/>
                  </a:cubicBezTo>
                  <a:cubicBezTo>
                    <a:pt x="2606" y="923"/>
                    <a:pt x="2487" y="802"/>
                    <a:pt x="2326" y="709"/>
                  </a:cubicBezTo>
                  <a:cubicBezTo>
                    <a:pt x="2166" y="615"/>
                    <a:pt x="1979" y="562"/>
                    <a:pt x="1751" y="549"/>
                  </a:cubicBezTo>
                  <a:lnTo>
                    <a:pt x="1765" y="14"/>
                  </a:lnTo>
                  <a:lnTo>
                    <a:pt x="1457"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2"/>
            <p:cNvSpPr/>
            <p:nvPr/>
          </p:nvSpPr>
          <p:spPr>
            <a:xfrm>
              <a:off x="5545856" y="981598"/>
              <a:ext cx="560876" cy="491359"/>
            </a:xfrm>
            <a:custGeom>
              <a:avLst/>
              <a:gdLst/>
              <a:ahLst/>
              <a:cxnLst/>
              <a:rect l="l" t="t" r="r" b="b"/>
              <a:pathLst>
                <a:path w="11723" h="10270" extrusionOk="0">
                  <a:moveTo>
                    <a:pt x="5854" y="0"/>
                  </a:moveTo>
                  <a:cubicBezTo>
                    <a:pt x="5079" y="0"/>
                    <a:pt x="4294" y="176"/>
                    <a:pt x="3556" y="547"/>
                  </a:cubicBezTo>
                  <a:cubicBezTo>
                    <a:pt x="1017" y="1817"/>
                    <a:pt x="1" y="4905"/>
                    <a:pt x="1270" y="7445"/>
                  </a:cubicBezTo>
                  <a:cubicBezTo>
                    <a:pt x="2178" y="9232"/>
                    <a:pt x="3989" y="10270"/>
                    <a:pt x="5866" y="10270"/>
                  </a:cubicBezTo>
                  <a:cubicBezTo>
                    <a:pt x="6641" y="10270"/>
                    <a:pt x="7428" y="10092"/>
                    <a:pt x="8167" y="9717"/>
                  </a:cubicBezTo>
                  <a:cubicBezTo>
                    <a:pt x="10707" y="8447"/>
                    <a:pt x="11723" y="5359"/>
                    <a:pt x="10453" y="2833"/>
                  </a:cubicBezTo>
                  <a:cubicBezTo>
                    <a:pt x="9545" y="1035"/>
                    <a:pt x="7732" y="0"/>
                    <a:pt x="5854"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2"/>
            <p:cNvSpPr/>
            <p:nvPr/>
          </p:nvSpPr>
          <p:spPr>
            <a:xfrm>
              <a:off x="5580399" y="981502"/>
              <a:ext cx="491789" cy="491215"/>
            </a:xfrm>
            <a:custGeom>
              <a:avLst/>
              <a:gdLst/>
              <a:ahLst/>
              <a:cxnLst/>
              <a:rect l="l" t="t" r="r" b="b"/>
              <a:pathLst>
                <a:path w="10279" h="10267" extrusionOk="0">
                  <a:moveTo>
                    <a:pt x="4932" y="1"/>
                  </a:moveTo>
                  <a:lnTo>
                    <a:pt x="4946" y="482"/>
                  </a:lnTo>
                  <a:lnTo>
                    <a:pt x="5160" y="482"/>
                  </a:lnTo>
                  <a:lnTo>
                    <a:pt x="5173" y="1"/>
                  </a:lnTo>
                  <a:close/>
                  <a:moveTo>
                    <a:pt x="5413" y="1"/>
                  </a:moveTo>
                  <a:lnTo>
                    <a:pt x="5387" y="482"/>
                  </a:lnTo>
                  <a:cubicBezTo>
                    <a:pt x="5454" y="496"/>
                    <a:pt x="5534" y="496"/>
                    <a:pt x="5601" y="509"/>
                  </a:cubicBezTo>
                  <a:lnTo>
                    <a:pt x="5641" y="28"/>
                  </a:lnTo>
                  <a:cubicBezTo>
                    <a:pt x="5601" y="15"/>
                    <a:pt x="5561" y="15"/>
                    <a:pt x="5508" y="15"/>
                  </a:cubicBezTo>
                  <a:lnTo>
                    <a:pt x="5454" y="15"/>
                  </a:lnTo>
                  <a:cubicBezTo>
                    <a:pt x="5440" y="15"/>
                    <a:pt x="5427" y="15"/>
                    <a:pt x="5413" y="1"/>
                  </a:cubicBezTo>
                  <a:close/>
                  <a:moveTo>
                    <a:pt x="4692" y="15"/>
                  </a:moveTo>
                  <a:cubicBezTo>
                    <a:pt x="4638" y="28"/>
                    <a:pt x="4585" y="28"/>
                    <a:pt x="4531" y="42"/>
                  </a:cubicBezTo>
                  <a:lnTo>
                    <a:pt x="4451" y="42"/>
                  </a:lnTo>
                  <a:lnTo>
                    <a:pt x="4518" y="523"/>
                  </a:lnTo>
                  <a:cubicBezTo>
                    <a:pt x="4585" y="509"/>
                    <a:pt x="4652" y="509"/>
                    <a:pt x="4732" y="496"/>
                  </a:cubicBezTo>
                  <a:lnTo>
                    <a:pt x="4692" y="15"/>
                  </a:lnTo>
                  <a:close/>
                  <a:moveTo>
                    <a:pt x="5882" y="54"/>
                  </a:moveTo>
                  <a:lnTo>
                    <a:pt x="5814" y="536"/>
                  </a:lnTo>
                  <a:cubicBezTo>
                    <a:pt x="5882" y="536"/>
                    <a:pt x="5962" y="549"/>
                    <a:pt x="6028" y="562"/>
                  </a:cubicBezTo>
                  <a:lnTo>
                    <a:pt x="6122" y="95"/>
                  </a:lnTo>
                  <a:cubicBezTo>
                    <a:pt x="6096" y="95"/>
                    <a:pt x="6082" y="81"/>
                    <a:pt x="6055" y="81"/>
                  </a:cubicBezTo>
                  <a:lnTo>
                    <a:pt x="6015" y="81"/>
                  </a:lnTo>
                  <a:cubicBezTo>
                    <a:pt x="5975" y="68"/>
                    <a:pt x="5935" y="68"/>
                    <a:pt x="5895" y="54"/>
                  </a:cubicBezTo>
                  <a:close/>
                  <a:moveTo>
                    <a:pt x="4210" y="81"/>
                  </a:moveTo>
                  <a:cubicBezTo>
                    <a:pt x="4130" y="95"/>
                    <a:pt x="4050" y="122"/>
                    <a:pt x="3970" y="135"/>
                  </a:cubicBezTo>
                  <a:lnTo>
                    <a:pt x="4077" y="603"/>
                  </a:lnTo>
                  <a:cubicBezTo>
                    <a:pt x="4157" y="589"/>
                    <a:pt x="4224" y="576"/>
                    <a:pt x="4291" y="562"/>
                  </a:cubicBezTo>
                  <a:lnTo>
                    <a:pt x="4210" y="81"/>
                  </a:lnTo>
                  <a:close/>
                  <a:moveTo>
                    <a:pt x="6363" y="149"/>
                  </a:moveTo>
                  <a:lnTo>
                    <a:pt x="6242" y="616"/>
                  </a:lnTo>
                  <a:cubicBezTo>
                    <a:pt x="6310" y="630"/>
                    <a:pt x="6390" y="656"/>
                    <a:pt x="6456" y="669"/>
                  </a:cubicBezTo>
                  <a:lnTo>
                    <a:pt x="6590" y="215"/>
                  </a:lnTo>
                  <a:cubicBezTo>
                    <a:pt x="6509" y="188"/>
                    <a:pt x="6443" y="161"/>
                    <a:pt x="6363" y="149"/>
                  </a:cubicBezTo>
                  <a:close/>
                  <a:moveTo>
                    <a:pt x="3743" y="188"/>
                  </a:moveTo>
                  <a:cubicBezTo>
                    <a:pt x="3716" y="202"/>
                    <a:pt x="3676" y="215"/>
                    <a:pt x="3649" y="215"/>
                  </a:cubicBezTo>
                  <a:cubicBezTo>
                    <a:pt x="3649" y="229"/>
                    <a:pt x="3636" y="229"/>
                    <a:pt x="3636" y="229"/>
                  </a:cubicBezTo>
                  <a:lnTo>
                    <a:pt x="3622" y="229"/>
                  </a:lnTo>
                  <a:cubicBezTo>
                    <a:pt x="3583" y="242"/>
                    <a:pt x="3542" y="255"/>
                    <a:pt x="3515" y="268"/>
                  </a:cubicBezTo>
                  <a:lnTo>
                    <a:pt x="3663" y="723"/>
                  </a:lnTo>
                  <a:cubicBezTo>
                    <a:pt x="3729" y="696"/>
                    <a:pt x="3797" y="683"/>
                    <a:pt x="3877" y="656"/>
                  </a:cubicBezTo>
                  <a:lnTo>
                    <a:pt x="3743" y="188"/>
                  </a:lnTo>
                  <a:close/>
                  <a:moveTo>
                    <a:pt x="6817" y="282"/>
                  </a:moveTo>
                  <a:lnTo>
                    <a:pt x="6657" y="737"/>
                  </a:lnTo>
                  <a:cubicBezTo>
                    <a:pt x="6737" y="763"/>
                    <a:pt x="6804" y="790"/>
                    <a:pt x="6871" y="817"/>
                  </a:cubicBezTo>
                  <a:lnTo>
                    <a:pt x="7044" y="362"/>
                  </a:lnTo>
                  <a:lnTo>
                    <a:pt x="7017" y="362"/>
                  </a:lnTo>
                  <a:lnTo>
                    <a:pt x="6817" y="282"/>
                  </a:lnTo>
                  <a:close/>
                  <a:moveTo>
                    <a:pt x="3289" y="348"/>
                  </a:moveTo>
                  <a:cubicBezTo>
                    <a:pt x="3248" y="362"/>
                    <a:pt x="3221" y="375"/>
                    <a:pt x="3195" y="389"/>
                  </a:cubicBezTo>
                  <a:lnTo>
                    <a:pt x="3168" y="389"/>
                  </a:lnTo>
                  <a:lnTo>
                    <a:pt x="3168" y="402"/>
                  </a:lnTo>
                  <a:lnTo>
                    <a:pt x="3141" y="402"/>
                  </a:lnTo>
                  <a:lnTo>
                    <a:pt x="3128" y="416"/>
                  </a:lnTo>
                  <a:lnTo>
                    <a:pt x="3114" y="416"/>
                  </a:lnTo>
                  <a:cubicBezTo>
                    <a:pt x="3102" y="429"/>
                    <a:pt x="3075" y="429"/>
                    <a:pt x="3061" y="443"/>
                  </a:cubicBezTo>
                  <a:lnTo>
                    <a:pt x="3262" y="883"/>
                  </a:lnTo>
                  <a:cubicBezTo>
                    <a:pt x="3328" y="856"/>
                    <a:pt x="3396" y="817"/>
                    <a:pt x="3462" y="790"/>
                  </a:cubicBezTo>
                  <a:lnTo>
                    <a:pt x="3289" y="348"/>
                  </a:lnTo>
                  <a:close/>
                  <a:moveTo>
                    <a:pt x="7272" y="469"/>
                  </a:moveTo>
                  <a:lnTo>
                    <a:pt x="7071" y="897"/>
                  </a:lnTo>
                  <a:cubicBezTo>
                    <a:pt x="7138" y="937"/>
                    <a:pt x="7205" y="963"/>
                    <a:pt x="7258" y="990"/>
                  </a:cubicBezTo>
                  <a:lnTo>
                    <a:pt x="7486" y="562"/>
                  </a:lnTo>
                  <a:cubicBezTo>
                    <a:pt x="7445" y="549"/>
                    <a:pt x="7406" y="523"/>
                    <a:pt x="7365" y="509"/>
                  </a:cubicBezTo>
                  <a:lnTo>
                    <a:pt x="7352" y="509"/>
                  </a:lnTo>
                  <a:lnTo>
                    <a:pt x="7352" y="496"/>
                  </a:lnTo>
                  <a:lnTo>
                    <a:pt x="7325" y="496"/>
                  </a:lnTo>
                  <a:lnTo>
                    <a:pt x="7325" y="482"/>
                  </a:lnTo>
                  <a:lnTo>
                    <a:pt x="7311" y="482"/>
                  </a:lnTo>
                  <a:cubicBezTo>
                    <a:pt x="7299" y="482"/>
                    <a:pt x="7285" y="469"/>
                    <a:pt x="7272" y="469"/>
                  </a:cubicBezTo>
                  <a:close/>
                  <a:moveTo>
                    <a:pt x="2820" y="549"/>
                  </a:moveTo>
                  <a:lnTo>
                    <a:pt x="2820" y="562"/>
                  </a:lnTo>
                  <a:lnTo>
                    <a:pt x="2794" y="562"/>
                  </a:lnTo>
                  <a:lnTo>
                    <a:pt x="2794" y="576"/>
                  </a:lnTo>
                  <a:lnTo>
                    <a:pt x="2767" y="576"/>
                  </a:lnTo>
                  <a:lnTo>
                    <a:pt x="2767" y="589"/>
                  </a:lnTo>
                  <a:lnTo>
                    <a:pt x="2740" y="589"/>
                  </a:lnTo>
                  <a:lnTo>
                    <a:pt x="2740" y="603"/>
                  </a:lnTo>
                  <a:lnTo>
                    <a:pt x="2713" y="603"/>
                  </a:lnTo>
                  <a:lnTo>
                    <a:pt x="2713" y="616"/>
                  </a:lnTo>
                  <a:lnTo>
                    <a:pt x="2687" y="616"/>
                  </a:lnTo>
                  <a:cubicBezTo>
                    <a:pt x="2674" y="630"/>
                    <a:pt x="2647" y="643"/>
                    <a:pt x="2620" y="656"/>
                  </a:cubicBezTo>
                  <a:lnTo>
                    <a:pt x="2861" y="1084"/>
                  </a:lnTo>
                  <a:cubicBezTo>
                    <a:pt x="2914" y="1044"/>
                    <a:pt x="2981" y="1017"/>
                    <a:pt x="3048" y="977"/>
                  </a:cubicBezTo>
                  <a:lnTo>
                    <a:pt x="3061" y="977"/>
                  </a:lnTo>
                  <a:lnTo>
                    <a:pt x="2847" y="549"/>
                  </a:lnTo>
                  <a:close/>
                  <a:moveTo>
                    <a:pt x="7700" y="683"/>
                  </a:moveTo>
                  <a:lnTo>
                    <a:pt x="7459" y="1097"/>
                  </a:lnTo>
                  <a:cubicBezTo>
                    <a:pt x="7512" y="1138"/>
                    <a:pt x="7579" y="1177"/>
                    <a:pt x="7646" y="1218"/>
                  </a:cubicBezTo>
                  <a:lnTo>
                    <a:pt x="7900" y="803"/>
                  </a:lnTo>
                  <a:cubicBezTo>
                    <a:pt x="7887" y="790"/>
                    <a:pt x="7860" y="776"/>
                    <a:pt x="7833" y="763"/>
                  </a:cubicBezTo>
                  <a:lnTo>
                    <a:pt x="7819" y="763"/>
                  </a:lnTo>
                  <a:lnTo>
                    <a:pt x="7819" y="749"/>
                  </a:lnTo>
                  <a:lnTo>
                    <a:pt x="7793" y="749"/>
                  </a:lnTo>
                  <a:lnTo>
                    <a:pt x="7793" y="737"/>
                  </a:lnTo>
                  <a:lnTo>
                    <a:pt x="7780" y="737"/>
                  </a:lnTo>
                  <a:lnTo>
                    <a:pt x="7780" y="723"/>
                  </a:lnTo>
                  <a:lnTo>
                    <a:pt x="7753" y="723"/>
                  </a:lnTo>
                  <a:cubicBezTo>
                    <a:pt x="7739" y="710"/>
                    <a:pt x="7712" y="696"/>
                    <a:pt x="7700" y="683"/>
                  </a:cubicBezTo>
                  <a:close/>
                  <a:moveTo>
                    <a:pt x="2406" y="790"/>
                  </a:moveTo>
                  <a:cubicBezTo>
                    <a:pt x="2353" y="817"/>
                    <a:pt x="2300" y="856"/>
                    <a:pt x="2246" y="897"/>
                  </a:cubicBezTo>
                  <a:lnTo>
                    <a:pt x="2232" y="897"/>
                  </a:lnTo>
                  <a:lnTo>
                    <a:pt x="2232" y="910"/>
                  </a:lnTo>
                  <a:cubicBezTo>
                    <a:pt x="2219" y="910"/>
                    <a:pt x="2219" y="910"/>
                    <a:pt x="2205" y="924"/>
                  </a:cubicBezTo>
                  <a:lnTo>
                    <a:pt x="2487" y="1311"/>
                  </a:lnTo>
                  <a:cubicBezTo>
                    <a:pt x="2540" y="1271"/>
                    <a:pt x="2606" y="1231"/>
                    <a:pt x="2674" y="1191"/>
                  </a:cubicBezTo>
                  <a:lnTo>
                    <a:pt x="2406" y="790"/>
                  </a:lnTo>
                  <a:close/>
                  <a:moveTo>
                    <a:pt x="8101" y="937"/>
                  </a:moveTo>
                  <a:lnTo>
                    <a:pt x="7819" y="1338"/>
                  </a:lnTo>
                  <a:cubicBezTo>
                    <a:pt x="7887" y="1378"/>
                    <a:pt x="7940" y="1418"/>
                    <a:pt x="7994" y="1458"/>
                  </a:cubicBezTo>
                  <a:lnTo>
                    <a:pt x="8301" y="1084"/>
                  </a:lnTo>
                  <a:cubicBezTo>
                    <a:pt x="8288" y="1070"/>
                    <a:pt x="8274" y="1070"/>
                    <a:pt x="8274" y="1057"/>
                  </a:cubicBezTo>
                  <a:lnTo>
                    <a:pt x="8261" y="1057"/>
                  </a:lnTo>
                  <a:cubicBezTo>
                    <a:pt x="8208" y="1017"/>
                    <a:pt x="8154" y="977"/>
                    <a:pt x="8113" y="950"/>
                  </a:cubicBezTo>
                  <a:lnTo>
                    <a:pt x="8101" y="950"/>
                  </a:lnTo>
                  <a:lnTo>
                    <a:pt x="8101" y="937"/>
                  </a:lnTo>
                  <a:close/>
                  <a:moveTo>
                    <a:pt x="2018" y="1057"/>
                  </a:moveTo>
                  <a:cubicBezTo>
                    <a:pt x="2005" y="1070"/>
                    <a:pt x="2005" y="1070"/>
                    <a:pt x="1992" y="1070"/>
                  </a:cubicBezTo>
                  <a:lnTo>
                    <a:pt x="1992" y="1084"/>
                  </a:lnTo>
                  <a:lnTo>
                    <a:pt x="1979" y="1084"/>
                  </a:lnTo>
                  <a:cubicBezTo>
                    <a:pt x="1925" y="1124"/>
                    <a:pt x="1885" y="1164"/>
                    <a:pt x="1831" y="1204"/>
                  </a:cubicBezTo>
                  <a:lnTo>
                    <a:pt x="2139" y="1578"/>
                  </a:lnTo>
                  <a:cubicBezTo>
                    <a:pt x="2193" y="1525"/>
                    <a:pt x="2246" y="1485"/>
                    <a:pt x="2312" y="1445"/>
                  </a:cubicBezTo>
                  <a:lnTo>
                    <a:pt x="2018" y="1057"/>
                  </a:lnTo>
                  <a:close/>
                  <a:moveTo>
                    <a:pt x="8475" y="1231"/>
                  </a:moveTo>
                  <a:lnTo>
                    <a:pt x="8167" y="1605"/>
                  </a:lnTo>
                  <a:cubicBezTo>
                    <a:pt x="8220" y="1646"/>
                    <a:pt x="8274" y="1699"/>
                    <a:pt x="8327" y="1752"/>
                  </a:cubicBezTo>
                  <a:lnTo>
                    <a:pt x="8662" y="1391"/>
                  </a:lnTo>
                  <a:cubicBezTo>
                    <a:pt x="8648" y="1391"/>
                    <a:pt x="8635" y="1378"/>
                    <a:pt x="8635" y="1364"/>
                  </a:cubicBezTo>
                  <a:lnTo>
                    <a:pt x="8621" y="1364"/>
                  </a:lnTo>
                  <a:lnTo>
                    <a:pt x="8609" y="1351"/>
                  </a:lnTo>
                  <a:lnTo>
                    <a:pt x="8609" y="1338"/>
                  </a:lnTo>
                  <a:lnTo>
                    <a:pt x="8595" y="1338"/>
                  </a:lnTo>
                  <a:cubicBezTo>
                    <a:pt x="8555" y="1298"/>
                    <a:pt x="8514" y="1271"/>
                    <a:pt x="8475" y="1231"/>
                  </a:cubicBezTo>
                  <a:close/>
                  <a:moveTo>
                    <a:pt x="1644" y="1364"/>
                  </a:moveTo>
                  <a:cubicBezTo>
                    <a:pt x="1617" y="1405"/>
                    <a:pt x="1578" y="1432"/>
                    <a:pt x="1551" y="1471"/>
                  </a:cubicBezTo>
                  <a:lnTo>
                    <a:pt x="1537" y="1471"/>
                  </a:lnTo>
                  <a:lnTo>
                    <a:pt x="1471" y="1539"/>
                  </a:lnTo>
                  <a:lnTo>
                    <a:pt x="1818" y="1872"/>
                  </a:lnTo>
                  <a:cubicBezTo>
                    <a:pt x="1872" y="1819"/>
                    <a:pt x="1925" y="1765"/>
                    <a:pt x="1979" y="1726"/>
                  </a:cubicBezTo>
                  <a:lnTo>
                    <a:pt x="1644" y="1364"/>
                  </a:lnTo>
                  <a:close/>
                  <a:moveTo>
                    <a:pt x="8835" y="1565"/>
                  </a:moveTo>
                  <a:lnTo>
                    <a:pt x="8488" y="1899"/>
                  </a:lnTo>
                  <a:cubicBezTo>
                    <a:pt x="8541" y="1952"/>
                    <a:pt x="8582" y="2006"/>
                    <a:pt x="8635" y="2059"/>
                  </a:cubicBezTo>
                  <a:lnTo>
                    <a:pt x="8996" y="1739"/>
                  </a:lnTo>
                  <a:lnTo>
                    <a:pt x="8942" y="1685"/>
                  </a:lnTo>
                  <a:lnTo>
                    <a:pt x="8929" y="1672"/>
                  </a:lnTo>
                  <a:lnTo>
                    <a:pt x="8929" y="1658"/>
                  </a:lnTo>
                  <a:lnTo>
                    <a:pt x="8915" y="1658"/>
                  </a:lnTo>
                  <a:lnTo>
                    <a:pt x="8915" y="1646"/>
                  </a:lnTo>
                  <a:lnTo>
                    <a:pt x="8903" y="1646"/>
                  </a:lnTo>
                  <a:lnTo>
                    <a:pt x="8903" y="1632"/>
                  </a:lnTo>
                  <a:lnTo>
                    <a:pt x="8889" y="1632"/>
                  </a:lnTo>
                  <a:cubicBezTo>
                    <a:pt x="8889" y="1619"/>
                    <a:pt x="8889" y="1619"/>
                    <a:pt x="8876" y="1619"/>
                  </a:cubicBezTo>
                  <a:lnTo>
                    <a:pt x="8876" y="1605"/>
                  </a:lnTo>
                  <a:lnTo>
                    <a:pt x="8862" y="1605"/>
                  </a:lnTo>
                  <a:lnTo>
                    <a:pt x="8862" y="1592"/>
                  </a:lnTo>
                  <a:cubicBezTo>
                    <a:pt x="8849" y="1592"/>
                    <a:pt x="8835" y="1578"/>
                    <a:pt x="8835" y="1565"/>
                  </a:cubicBezTo>
                  <a:close/>
                  <a:moveTo>
                    <a:pt x="1310" y="1712"/>
                  </a:moveTo>
                  <a:cubicBezTo>
                    <a:pt x="1257" y="1765"/>
                    <a:pt x="1204" y="1833"/>
                    <a:pt x="1150" y="1899"/>
                  </a:cubicBezTo>
                  <a:lnTo>
                    <a:pt x="1524" y="2193"/>
                  </a:lnTo>
                  <a:cubicBezTo>
                    <a:pt x="1578" y="2140"/>
                    <a:pt x="1617" y="2086"/>
                    <a:pt x="1671" y="2033"/>
                  </a:cubicBezTo>
                  <a:lnTo>
                    <a:pt x="1310" y="1712"/>
                  </a:lnTo>
                  <a:close/>
                  <a:moveTo>
                    <a:pt x="9143" y="1926"/>
                  </a:moveTo>
                  <a:lnTo>
                    <a:pt x="8769" y="2234"/>
                  </a:lnTo>
                  <a:cubicBezTo>
                    <a:pt x="8822" y="2287"/>
                    <a:pt x="8862" y="2341"/>
                    <a:pt x="8903" y="2407"/>
                  </a:cubicBezTo>
                  <a:lnTo>
                    <a:pt x="9290" y="2113"/>
                  </a:lnTo>
                  <a:lnTo>
                    <a:pt x="9290" y="2100"/>
                  </a:lnTo>
                  <a:lnTo>
                    <a:pt x="9277" y="2100"/>
                  </a:lnTo>
                  <a:cubicBezTo>
                    <a:pt x="9236" y="2033"/>
                    <a:pt x="9197" y="1979"/>
                    <a:pt x="9143" y="1926"/>
                  </a:cubicBezTo>
                  <a:close/>
                  <a:moveTo>
                    <a:pt x="1002" y="2086"/>
                  </a:moveTo>
                  <a:lnTo>
                    <a:pt x="1002" y="2100"/>
                  </a:lnTo>
                  <a:cubicBezTo>
                    <a:pt x="976" y="2127"/>
                    <a:pt x="949" y="2166"/>
                    <a:pt x="922" y="2193"/>
                  </a:cubicBezTo>
                  <a:lnTo>
                    <a:pt x="922" y="2207"/>
                  </a:lnTo>
                  <a:lnTo>
                    <a:pt x="922" y="2220"/>
                  </a:lnTo>
                  <a:lnTo>
                    <a:pt x="909" y="2220"/>
                  </a:lnTo>
                  <a:lnTo>
                    <a:pt x="909" y="2234"/>
                  </a:lnTo>
                  <a:lnTo>
                    <a:pt x="896" y="2234"/>
                  </a:lnTo>
                  <a:lnTo>
                    <a:pt x="896" y="2247"/>
                  </a:lnTo>
                  <a:lnTo>
                    <a:pt x="883" y="2260"/>
                  </a:lnTo>
                  <a:lnTo>
                    <a:pt x="883" y="2273"/>
                  </a:lnTo>
                  <a:lnTo>
                    <a:pt x="869" y="2273"/>
                  </a:lnTo>
                  <a:lnTo>
                    <a:pt x="869" y="2287"/>
                  </a:lnTo>
                  <a:lnTo>
                    <a:pt x="1270" y="2554"/>
                  </a:lnTo>
                  <a:cubicBezTo>
                    <a:pt x="1310" y="2487"/>
                    <a:pt x="1350" y="2434"/>
                    <a:pt x="1391" y="2367"/>
                  </a:cubicBezTo>
                  <a:lnTo>
                    <a:pt x="1002" y="2086"/>
                  </a:lnTo>
                  <a:close/>
                  <a:moveTo>
                    <a:pt x="9437" y="2314"/>
                  </a:moveTo>
                  <a:lnTo>
                    <a:pt x="9022" y="2581"/>
                  </a:lnTo>
                  <a:cubicBezTo>
                    <a:pt x="9063" y="2648"/>
                    <a:pt x="9103" y="2701"/>
                    <a:pt x="9143" y="2768"/>
                  </a:cubicBezTo>
                  <a:lnTo>
                    <a:pt x="9557" y="2528"/>
                  </a:lnTo>
                  <a:lnTo>
                    <a:pt x="9557" y="2514"/>
                  </a:lnTo>
                  <a:lnTo>
                    <a:pt x="9437" y="2314"/>
                  </a:lnTo>
                  <a:close/>
                  <a:moveTo>
                    <a:pt x="735" y="2487"/>
                  </a:moveTo>
                  <a:cubicBezTo>
                    <a:pt x="722" y="2514"/>
                    <a:pt x="696" y="2554"/>
                    <a:pt x="682" y="2581"/>
                  </a:cubicBezTo>
                  <a:lnTo>
                    <a:pt x="682" y="2594"/>
                  </a:lnTo>
                  <a:lnTo>
                    <a:pt x="669" y="2594"/>
                  </a:lnTo>
                  <a:lnTo>
                    <a:pt x="669" y="2608"/>
                  </a:lnTo>
                  <a:cubicBezTo>
                    <a:pt x="655" y="2635"/>
                    <a:pt x="642" y="2661"/>
                    <a:pt x="615" y="2688"/>
                  </a:cubicBezTo>
                  <a:lnTo>
                    <a:pt x="1043" y="2929"/>
                  </a:lnTo>
                  <a:cubicBezTo>
                    <a:pt x="1083" y="2861"/>
                    <a:pt x="1123" y="2795"/>
                    <a:pt x="1150" y="2728"/>
                  </a:cubicBezTo>
                  <a:lnTo>
                    <a:pt x="735" y="2487"/>
                  </a:lnTo>
                  <a:close/>
                  <a:moveTo>
                    <a:pt x="9678" y="2728"/>
                  </a:moveTo>
                  <a:lnTo>
                    <a:pt x="9250" y="2955"/>
                  </a:lnTo>
                  <a:cubicBezTo>
                    <a:pt x="9263" y="2982"/>
                    <a:pt x="9277" y="3022"/>
                    <a:pt x="9290" y="3048"/>
                  </a:cubicBezTo>
                  <a:cubicBezTo>
                    <a:pt x="9316" y="3075"/>
                    <a:pt x="9330" y="3116"/>
                    <a:pt x="9343" y="3155"/>
                  </a:cubicBezTo>
                  <a:lnTo>
                    <a:pt x="9785" y="2942"/>
                  </a:lnTo>
                  <a:lnTo>
                    <a:pt x="9771" y="2929"/>
                  </a:lnTo>
                  <a:cubicBezTo>
                    <a:pt x="9758" y="2902"/>
                    <a:pt x="9744" y="2875"/>
                    <a:pt x="9744" y="2849"/>
                  </a:cubicBezTo>
                  <a:lnTo>
                    <a:pt x="9731" y="2849"/>
                  </a:lnTo>
                  <a:lnTo>
                    <a:pt x="9731" y="2835"/>
                  </a:lnTo>
                  <a:lnTo>
                    <a:pt x="9731" y="2822"/>
                  </a:lnTo>
                  <a:lnTo>
                    <a:pt x="9717" y="2822"/>
                  </a:lnTo>
                  <a:lnTo>
                    <a:pt x="9717" y="2808"/>
                  </a:lnTo>
                  <a:lnTo>
                    <a:pt x="9717" y="2795"/>
                  </a:lnTo>
                  <a:lnTo>
                    <a:pt x="9705" y="2795"/>
                  </a:lnTo>
                  <a:lnTo>
                    <a:pt x="9705" y="2781"/>
                  </a:lnTo>
                  <a:lnTo>
                    <a:pt x="9691" y="2768"/>
                  </a:lnTo>
                  <a:lnTo>
                    <a:pt x="9691" y="2754"/>
                  </a:lnTo>
                  <a:lnTo>
                    <a:pt x="9678" y="2742"/>
                  </a:lnTo>
                  <a:lnTo>
                    <a:pt x="9678" y="2728"/>
                  </a:lnTo>
                  <a:close/>
                  <a:moveTo>
                    <a:pt x="508" y="2915"/>
                  </a:moveTo>
                  <a:lnTo>
                    <a:pt x="508" y="2929"/>
                  </a:lnTo>
                  <a:lnTo>
                    <a:pt x="495" y="2929"/>
                  </a:lnTo>
                  <a:lnTo>
                    <a:pt x="495" y="2942"/>
                  </a:lnTo>
                  <a:lnTo>
                    <a:pt x="495" y="2955"/>
                  </a:lnTo>
                  <a:lnTo>
                    <a:pt x="482" y="2968"/>
                  </a:lnTo>
                  <a:lnTo>
                    <a:pt x="482" y="2982"/>
                  </a:lnTo>
                  <a:lnTo>
                    <a:pt x="468" y="2995"/>
                  </a:lnTo>
                  <a:cubicBezTo>
                    <a:pt x="455" y="3036"/>
                    <a:pt x="428" y="3075"/>
                    <a:pt x="414" y="3129"/>
                  </a:cubicBezTo>
                  <a:lnTo>
                    <a:pt x="856" y="3316"/>
                  </a:lnTo>
                  <a:cubicBezTo>
                    <a:pt x="883" y="3250"/>
                    <a:pt x="909" y="3182"/>
                    <a:pt x="949" y="3116"/>
                  </a:cubicBezTo>
                  <a:lnTo>
                    <a:pt x="508" y="2915"/>
                  </a:lnTo>
                  <a:close/>
                  <a:moveTo>
                    <a:pt x="9878" y="3169"/>
                  </a:moveTo>
                  <a:lnTo>
                    <a:pt x="9437" y="3356"/>
                  </a:lnTo>
                  <a:lnTo>
                    <a:pt x="9517" y="3556"/>
                  </a:lnTo>
                  <a:lnTo>
                    <a:pt x="9972" y="3396"/>
                  </a:lnTo>
                  <a:cubicBezTo>
                    <a:pt x="9958" y="3343"/>
                    <a:pt x="9931" y="3303"/>
                    <a:pt x="9918" y="3250"/>
                  </a:cubicBezTo>
                  <a:lnTo>
                    <a:pt x="9878" y="3169"/>
                  </a:lnTo>
                  <a:close/>
                  <a:moveTo>
                    <a:pt x="321" y="3356"/>
                  </a:moveTo>
                  <a:cubicBezTo>
                    <a:pt x="321" y="3369"/>
                    <a:pt x="321" y="3369"/>
                    <a:pt x="307" y="3383"/>
                  </a:cubicBezTo>
                  <a:lnTo>
                    <a:pt x="307" y="3396"/>
                  </a:lnTo>
                  <a:lnTo>
                    <a:pt x="307" y="3410"/>
                  </a:lnTo>
                  <a:cubicBezTo>
                    <a:pt x="295" y="3449"/>
                    <a:pt x="268" y="3503"/>
                    <a:pt x="254" y="3544"/>
                  </a:cubicBezTo>
                  <a:lnTo>
                    <a:pt x="254" y="3556"/>
                  </a:lnTo>
                  <a:lnTo>
                    <a:pt x="254" y="3570"/>
                  </a:lnTo>
                  <a:lnTo>
                    <a:pt x="241" y="3583"/>
                  </a:lnTo>
                  <a:lnTo>
                    <a:pt x="708" y="3731"/>
                  </a:lnTo>
                  <a:cubicBezTo>
                    <a:pt x="722" y="3651"/>
                    <a:pt x="749" y="3583"/>
                    <a:pt x="776" y="3517"/>
                  </a:cubicBezTo>
                  <a:lnTo>
                    <a:pt x="321" y="3356"/>
                  </a:lnTo>
                  <a:close/>
                  <a:moveTo>
                    <a:pt x="10052" y="3624"/>
                  </a:moveTo>
                  <a:lnTo>
                    <a:pt x="9584" y="3757"/>
                  </a:lnTo>
                  <a:cubicBezTo>
                    <a:pt x="9610" y="3838"/>
                    <a:pt x="9624" y="3904"/>
                    <a:pt x="9651" y="3971"/>
                  </a:cubicBezTo>
                  <a:lnTo>
                    <a:pt x="10106" y="3850"/>
                  </a:lnTo>
                  <a:lnTo>
                    <a:pt x="10106" y="3811"/>
                  </a:lnTo>
                  <a:cubicBezTo>
                    <a:pt x="10079" y="3744"/>
                    <a:pt x="10065" y="3677"/>
                    <a:pt x="10052" y="3624"/>
                  </a:cubicBezTo>
                  <a:close/>
                  <a:moveTo>
                    <a:pt x="174" y="3811"/>
                  </a:moveTo>
                  <a:cubicBezTo>
                    <a:pt x="174" y="3838"/>
                    <a:pt x="161" y="3864"/>
                    <a:pt x="161" y="3877"/>
                  </a:cubicBezTo>
                  <a:lnTo>
                    <a:pt x="161" y="3891"/>
                  </a:lnTo>
                  <a:lnTo>
                    <a:pt x="161" y="3904"/>
                  </a:lnTo>
                  <a:lnTo>
                    <a:pt x="147" y="3904"/>
                  </a:lnTo>
                  <a:lnTo>
                    <a:pt x="147" y="3918"/>
                  </a:lnTo>
                  <a:lnTo>
                    <a:pt x="147" y="3931"/>
                  </a:lnTo>
                  <a:lnTo>
                    <a:pt x="147" y="3945"/>
                  </a:lnTo>
                  <a:lnTo>
                    <a:pt x="147" y="3957"/>
                  </a:lnTo>
                  <a:lnTo>
                    <a:pt x="134" y="3957"/>
                  </a:lnTo>
                  <a:lnTo>
                    <a:pt x="134" y="3971"/>
                  </a:lnTo>
                  <a:lnTo>
                    <a:pt x="134" y="3984"/>
                  </a:lnTo>
                  <a:lnTo>
                    <a:pt x="134" y="3998"/>
                  </a:lnTo>
                  <a:cubicBezTo>
                    <a:pt x="134" y="4011"/>
                    <a:pt x="120" y="4025"/>
                    <a:pt x="120" y="4038"/>
                  </a:cubicBezTo>
                  <a:lnTo>
                    <a:pt x="589" y="4145"/>
                  </a:lnTo>
                  <a:cubicBezTo>
                    <a:pt x="601" y="4078"/>
                    <a:pt x="628" y="4011"/>
                    <a:pt x="642" y="3931"/>
                  </a:cubicBezTo>
                  <a:lnTo>
                    <a:pt x="174" y="3811"/>
                  </a:lnTo>
                  <a:close/>
                  <a:moveTo>
                    <a:pt x="10172" y="4078"/>
                  </a:moveTo>
                  <a:lnTo>
                    <a:pt x="9691" y="4185"/>
                  </a:lnTo>
                  <a:cubicBezTo>
                    <a:pt x="9705" y="4251"/>
                    <a:pt x="9717" y="4332"/>
                    <a:pt x="9731" y="4399"/>
                  </a:cubicBezTo>
                  <a:lnTo>
                    <a:pt x="10213" y="4319"/>
                  </a:lnTo>
                  <a:lnTo>
                    <a:pt x="10172" y="4078"/>
                  </a:lnTo>
                  <a:close/>
                  <a:moveTo>
                    <a:pt x="81" y="4278"/>
                  </a:moveTo>
                  <a:lnTo>
                    <a:pt x="40" y="4519"/>
                  </a:lnTo>
                  <a:lnTo>
                    <a:pt x="521" y="4572"/>
                  </a:lnTo>
                  <a:cubicBezTo>
                    <a:pt x="521" y="4506"/>
                    <a:pt x="535" y="4439"/>
                    <a:pt x="548" y="4358"/>
                  </a:cubicBezTo>
                  <a:lnTo>
                    <a:pt x="81" y="4278"/>
                  </a:lnTo>
                  <a:close/>
                  <a:moveTo>
                    <a:pt x="10239" y="4559"/>
                  </a:moveTo>
                  <a:lnTo>
                    <a:pt x="9758" y="4613"/>
                  </a:lnTo>
                  <a:cubicBezTo>
                    <a:pt x="9771" y="4679"/>
                    <a:pt x="9785" y="4759"/>
                    <a:pt x="9785" y="4827"/>
                  </a:cubicBezTo>
                  <a:lnTo>
                    <a:pt x="10266" y="4800"/>
                  </a:lnTo>
                  <a:cubicBezTo>
                    <a:pt x="10266" y="4759"/>
                    <a:pt x="10252" y="4720"/>
                    <a:pt x="10252" y="4679"/>
                  </a:cubicBezTo>
                  <a:lnTo>
                    <a:pt x="10252" y="4666"/>
                  </a:lnTo>
                  <a:cubicBezTo>
                    <a:pt x="10252" y="4626"/>
                    <a:pt x="10252" y="4599"/>
                    <a:pt x="10239" y="4559"/>
                  </a:cubicBezTo>
                  <a:close/>
                  <a:moveTo>
                    <a:pt x="13" y="4759"/>
                  </a:moveTo>
                  <a:lnTo>
                    <a:pt x="13" y="4773"/>
                  </a:lnTo>
                  <a:lnTo>
                    <a:pt x="13" y="4786"/>
                  </a:lnTo>
                  <a:lnTo>
                    <a:pt x="13" y="4800"/>
                  </a:lnTo>
                  <a:lnTo>
                    <a:pt x="13" y="4813"/>
                  </a:lnTo>
                  <a:lnTo>
                    <a:pt x="13" y="4827"/>
                  </a:lnTo>
                  <a:lnTo>
                    <a:pt x="13" y="4854"/>
                  </a:lnTo>
                  <a:lnTo>
                    <a:pt x="13" y="4866"/>
                  </a:lnTo>
                  <a:cubicBezTo>
                    <a:pt x="13" y="4907"/>
                    <a:pt x="1" y="4960"/>
                    <a:pt x="1" y="5000"/>
                  </a:cubicBezTo>
                  <a:lnTo>
                    <a:pt x="482" y="5014"/>
                  </a:lnTo>
                  <a:cubicBezTo>
                    <a:pt x="495" y="4934"/>
                    <a:pt x="495" y="4866"/>
                    <a:pt x="495" y="4800"/>
                  </a:cubicBezTo>
                  <a:lnTo>
                    <a:pt x="13" y="4759"/>
                  </a:lnTo>
                  <a:close/>
                  <a:moveTo>
                    <a:pt x="10279" y="5041"/>
                  </a:moveTo>
                  <a:lnTo>
                    <a:pt x="9798" y="5053"/>
                  </a:lnTo>
                  <a:lnTo>
                    <a:pt x="9798" y="5267"/>
                  </a:lnTo>
                  <a:lnTo>
                    <a:pt x="10266" y="5281"/>
                  </a:lnTo>
                  <a:cubicBezTo>
                    <a:pt x="10279" y="5228"/>
                    <a:pt x="10279" y="5187"/>
                    <a:pt x="10279" y="5134"/>
                  </a:cubicBezTo>
                  <a:lnTo>
                    <a:pt x="10279" y="5041"/>
                  </a:lnTo>
                  <a:close/>
                  <a:moveTo>
                    <a:pt x="482" y="5228"/>
                  </a:moveTo>
                  <a:lnTo>
                    <a:pt x="1" y="5241"/>
                  </a:lnTo>
                  <a:cubicBezTo>
                    <a:pt x="1" y="5281"/>
                    <a:pt x="1" y="5335"/>
                    <a:pt x="13" y="5374"/>
                  </a:cubicBezTo>
                  <a:lnTo>
                    <a:pt x="13" y="5388"/>
                  </a:lnTo>
                  <a:lnTo>
                    <a:pt x="13" y="5481"/>
                  </a:lnTo>
                  <a:lnTo>
                    <a:pt x="495" y="5442"/>
                  </a:lnTo>
                  <a:cubicBezTo>
                    <a:pt x="495" y="5374"/>
                    <a:pt x="482" y="5308"/>
                    <a:pt x="482" y="5228"/>
                  </a:cubicBezTo>
                  <a:close/>
                  <a:moveTo>
                    <a:pt x="9785" y="5481"/>
                  </a:moveTo>
                  <a:cubicBezTo>
                    <a:pt x="9771" y="5561"/>
                    <a:pt x="9771" y="5629"/>
                    <a:pt x="9758" y="5695"/>
                  </a:cubicBezTo>
                  <a:lnTo>
                    <a:pt x="10239" y="5762"/>
                  </a:lnTo>
                  <a:cubicBezTo>
                    <a:pt x="10252" y="5682"/>
                    <a:pt x="10252" y="5602"/>
                    <a:pt x="10266" y="5522"/>
                  </a:cubicBezTo>
                  <a:lnTo>
                    <a:pt x="9785" y="5481"/>
                  </a:lnTo>
                  <a:close/>
                  <a:moveTo>
                    <a:pt x="508" y="5668"/>
                  </a:moveTo>
                  <a:lnTo>
                    <a:pt x="40" y="5722"/>
                  </a:lnTo>
                  <a:lnTo>
                    <a:pt x="40" y="5802"/>
                  </a:lnTo>
                  <a:lnTo>
                    <a:pt x="54" y="5802"/>
                  </a:lnTo>
                  <a:lnTo>
                    <a:pt x="54" y="5816"/>
                  </a:lnTo>
                  <a:lnTo>
                    <a:pt x="54" y="5829"/>
                  </a:lnTo>
                  <a:cubicBezTo>
                    <a:pt x="54" y="5869"/>
                    <a:pt x="67" y="5909"/>
                    <a:pt x="67" y="5962"/>
                  </a:cubicBezTo>
                  <a:lnTo>
                    <a:pt x="548" y="5882"/>
                  </a:lnTo>
                  <a:cubicBezTo>
                    <a:pt x="535" y="5816"/>
                    <a:pt x="521" y="5736"/>
                    <a:pt x="508" y="5668"/>
                  </a:cubicBezTo>
                  <a:close/>
                  <a:moveTo>
                    <a:pt x="9731" y="5923"/>
                  </a:moveTo>
                  <a:cubicBezTo>
                    <a:pt x="9717" y="5989"/>
                    <a:pt x="9705" y="6056"/>
                    <a:pt x="9691" y="6137"/>
                  </a:cubicBezTo>
                  <a:lnTo>
                    <a:pt x="10159" y="6230"/>
                  </a:lnTo>
                  <a:lnTo>
                    <a:pt x="10159" y="6203"/>
                  </a:lnTo>
                  <a:lnTo>
                    <a:pt x="10159" y="6190"/>
                  </a:lnTo>
                  <a:lnTo>
                    <a:pt x="10172" y="6190"/>
                  </a:lnTo>
                  <a:lnTo>
                    <a:pt x="10172" y="6176"/>
                  </a:lnTo>
                  <a:lnTo>
                    <a:pt x="10172" y="6163"/>
                  </a:lnTo>
                  <a:lnTo>
                    <a:pt x="10172" y="6150"/>
                  </a:lnTo>
                  <a:lnTo>
                    <a:pt x="10172" y="6137"/>
                  </a:lnTo>
                  <a:lnTo>
                    <a:pt x="10172" y="6123"/>
                  </a:lnTo>
                  <a:lnTo>
                    <a:pt x="10186" y="6110"/>
                  </a:lnTo>
                  <a:lnTo>
                    <a:pt x="10186" y="6096"/>
                  </a:lnTo>
                  <a:cubicBezTo>
                    <a:pt x="10186" y="6056"/>
                    <a:pt x="10199" y="6030"/>
                    <a:pt x="10199" y="6003"/>
                  </a:cubicBezTo>
                  <a:lnTo>
                    <a:pt x="9731" y="5923"/>
                  </a:lnTo>
                  <a:close/>
                  <a:moveTo>
                    <a:pt x="589" y="6096"/>
                  </a:moveTo>
                  <a:lnTo>
                    <a:pt x="107" y="6190"/>
                  </a:lnTo>
                  <a:cubicBezTo>
                    <a:pt x="120" y="6217"/>
                    <a:pt x="120" y="6230"/>
                    <a:pt x="120" y="6256"/>
                  </a:cubicBezTo>
                  <a:lnTo>
                    <a:pt x="134" y="6256"/>
                  </a:lnTo>
                  <a:cubicBezTo>
                    <a:pt x="147" y="6324"/>
                    <a:pt x="147" y="6377"/>
                    <a:pt x="174" y="6431"/>
                  </a:cubicBezTo>
                  <a:lnTo>
                    <a:pt x="628" y="6310"/>
                  </a:lnTo>
                  <a:cubicBezTo>
                    <a:pt x="615" y="6244"/>
                    <a:pt x="601" y="6163"/>
                    <a:pt x="589" y="6096"/>
                  </a:cubicBezTo>
                  <a:close/>
                  <a:moveTo>
                    <a:pt x="9637" y="6337"/>
                  </a:moveTo>
                  <a:cubicBezTo>
                    <a:pt x="9610" y="6417"/>
                    <a:pt x="9598" y="6484"/>
                    <a:pt x="9571" y="6551"/>
                  </a:cubicBezTo>
                  <a:lnTo>
                    <a:pt x="10025" y="6698"/>
                  </a:lnTo>
                  <a:lnTo>
                    <a:pt x="10038" y="6698"/>
                  </a:lnTo>
                  <a:lnTo>
                    <a:pt x="10038" y="6684"/>
                  </a:lnTo>
                  <a:lnTo>
                    <a:pt x="10038" y="6671"/>
                  </a:lnTo>
                  <a:cubicBezTo>
                    <a:pt x="10052" y="6631"/>
                    <a:pt x="10065" y="6604"/>
                    <a:pt x="10065" y="6564"/>
                  </a:cubicBezTo>
                  <a:lnTo>
                    <a:pt x="10079" y="6564"/>
                  </a:lnTo>
                  <a:lnTo>
                    <a:pt x="10079" y="6551"/>
                  </a:lnTo>
                  <a:lnTo>
                    <a:pt x="10079" y="6538"/>
                  </a:lnTo>
                  <a:lnTo>
                    <a:pt x="10079" y="6524"/>
                  </a:lnTo>
                  <a:lnTo>
                    <a:pt x="10079" y="6511"/>
                  </a:lnTo>
                  <a:lnTo>
                    <a:pt x="10092" y="6511"/>
                  </a:lnTo>
                  <a:lnTo>
                    <a:pt x="10092" y="6497"/>
                  </a:lnTo>
                  <a:lnTo>
                    <a:pt x="10092" y="6484"/>
                  </a:lnTo>
                  <a:lnTo>
                    <a:pt x="10092" y="6470"/>
                  </a:lnTo>
                  <a:lnTo>
                    <a:pt x="9637" y="6337"/>
                  </a:lnTo>
                  <a:close/>
                  <a:moveTo>
                    <a:pt x="696" y="6511"/>
                  </a:moveTo>
                  <a:lnTo>
                    <a:pt x="241" y="6657"/>
                  </a:lnTo>
                  <a:cubicBezTo>
                    <a:pt x="241" y="6671"/>
                    <a:pt x="241" y="6698"/>
                    <a:pt x="254" y="6711"/>
                  </a:cubicBezTo>
                  <a:lnTo>
                    <a:pt x="254" y="6725"/>
                  </a:lnTo>
                  <a:cubicBezTo>
                    <a:pt x="268" y="6778"/>
                    <a:pt x="295" y="6832"/>
                    <a:pt x="307" y="6885"/>
                  </a:cubicBezTo>
                  <a:lnTo>
                    <a:pt x="762" y="6725"/>
                  </a:lnTo>
                  <a:cubicBezTo>
                    <a:pt x="735" y="6657"/>
                    <a:pt x="722" y="6591"/>
                    <a:pt x="696" y="6511"/>
                  </a:cubicBezTo>
                  <a:close/>
                  <a:moveTo>
                    <a:pt x="9504" y="6764"/>
                  </a:moveTo>
                  <a:lnTo>
                    <a:pt x="9423" y="6965"/>
                  </a:lnTo>
                  <a:lnTo>
                    <a:pt x="9865" y="7153"/>
                  </a:lnTo>
                  <a:lnTo>
                    <a:pt x="9905" y="7032"/>
                  </a:lnTo>
                  <a:lnTo>
                    <a:pt x="9918" y="7032"/>
                  </a:lnTo>
                  <a:lnTo>
                    <a:pt x="9918" y="7019"/>
                  </a:lnTo>
                  <a:lnTo>
                    <a:pt x="9918" y="7005"/>
                  </a:lnTo>
                  <a:cubicBezTo>
                    <a:pt x="9931" y="6978"/>
                    <a:pt x="9945" y="6952"/>
                    <a:pt x="9945" y="6925"/>
                  </a:cubicBezTo>
                  <a:lnTo>
                    <a:pt x="9504" y="6764"/>
                  </a:lnTo>
                  <a:close/>
                  <a:moveTo>
                    <a:pt x="842" y="6925"/>
                  </a:moveTo>
                  <a:lnTo>
                    <a:pt x="402" y="7112"/>
                  </a:lnTo>
                  <a:cubicBezTo>
                    <a:pt x="414" y="7139"/>
                    <a:pt x="428" y="7179"/>
                    <a:pt x="441" y="7206"/>
                  </a:cubicBezTo>
                  <a:lnTo>
                    <a:pt x="441" y="7219"/>
                  </a:lnTo>
                  <a:lnTo>
                    <a:pt x="455" y="7219"/>
                  </a:lnTo>
                  <a:cubicBezTo>
                    <a:pt x="468" y="7259"/>
                    <a:pt x="482" y="7299"/>
                    <a:pt x="495" y="7326"/>
                  </a:cubicBezTo>
                  <a:lnTo>
                    <a:pt x="936" y="7126"/>
                  </a:lnTo>
                  <a:cubicBezTo>
                    <a:pt x="896" y="7058"/>
                    <a:pt x="869" y="6992"/>
                    <a:pt x="842" y="6925"/>
                  </a:cubicBezTo>
                  <a:close/>
                  <a:moveTo>
                    <a:pt x="9330" y="7165"/>
                  </a:moveTo>
                  <a:cubicBezTo>
                    <a:pt x="9304" y="7219"/>
                    <a:pt x="9263" y="7286"/>
                    <a:pt x="9236" y="7353"/>
                  </a:cubicBezTo>
                  <a:lnTo>
                    <a:pt x="9651" y="7580"/>
                  </a:lnTo>
                  <a:cubicBezTo>
                    <a:pt x="9664" y="7580"/>
                    <a:pt x="9664" y="7566"/>
                    <a:pt x="9664" y="7554"/>
                  </a:cubicBezTo>
                  <a:lnTo>
                    <a:pt x="9678" y="7554"/>
                  </a:lnTo>
                  <a:lnTo>
                    <a:pt x="9678" y="7540"/>
                  </a:lnTo>
                  <a:lnTo>
                    <a:pt x="9678" y="7527"/>
                  </a:lnTo>
                  <a:lnTo>
                    <a:pt x="9691" y="7527"/>
                  </a:lnTo>
                  <a:lnTo>
                    <a:pt x="9691" y="7513"/>
                  </a:lnTo>
                  <a:lnTo>
                    <a:pt x="9691" y="7500"/>
                  </a:lnTo>
                  <a:lnTo>
                    <a:pt x="9705" y="7500"/>
                  </a:lnTo>
                  <a:lnTo>
                    <a:pt x="9705" y="7486"/>
                  </a:lnTo>
                  <a:lnTo>
                    <a:pt x="9705" y="7473"/>
                  </a:lnTo>
                  <a:lnTo>
                    <a:pt x="9717" y="7473"/>
                  </a:lnTo>
                  <a:lnTo>
                    <a:pt x="9717" y="7459"/>
                  </a:lnTo>
                  <a:lnTo>
                    <a:pt x="9717" y="7447"/>
                  </a:lnTo>
                  <a:lnTo>
                    <a:pt x="9731" y="7447"/>
                  </a:lnTo>
                  <a:lnTo>
                    <a:pt x="9731" y="7433"/>
                  </a:lnTo>
                  <a:cubicBezTo>
                    <a:pt x="9744" y="7406"/>
                    <a:pt x="9758" y="7393"/>
                    <a:pt x="9758" y="7366"/>
                  </a:cubicBezTo>
                  <a:lnTo>
                    <a:pt x="9330" y="7165"/>
                  </a:lnTo>
                  <a:close/>
                  <a:moveTo>
                    <a:pt x="1029" y="7326"/>
                  </a:moveTo>
                  <a:lnTo>
                    <a:pt x="601" y="7554"/>
                  </a:lnTo>
                  <a:lnTo>
                    <a:pt x="722" y="7753"/>
                  </a:lnTo>
                  <a:lnTo>
                    <a:pt x="1136" y="7513"/>
                  </a:lnTo>
                  <a:cubicBezTo>
                    <a:pt x="1097" y="7447"/>
                    <a:pt x="1070" y="7379"/>
                    <a:pt x="1029" y="7326"/>
                  </a:cubicBezTo>
                  <a:close/>
                  <a:moveTo>
                    <a:pt x="9116" y="7540"/>
                  </a:moveTo>
                  <a:cubicBezTo>
                    <a:pt x="9090" y="7607"/>
                    <a:pt x="9049" y="7673"/>
                    <a:pt x="9010" y="7727"/>
                  </a:cubicBezTo>
                  <a:lnTo>
                    <a:pt x="9411" y="7994"/>
                  </a:lnTo>
                  <a:cubicBezTo>
                    <a:pt x="9411" y="7981"/>
                    <a:pt x="9411" y="7981"/>
                    <a:pt x="9423" y="7967"/>
                  </a:cubicBezTo>
                  <a:lnTo>
                    <a:pt x="9423" y="7955"/>
                  </a:lnTo>
                  <a:lnTo>
                    <a:pt x="9437" y="7955"/>
                  </a:lnTo>
                  <a:lnTo>
                    <a:pt x="9437" y="7941"/>
                  </a:lnTo>
                  <a:lnTo>
                    <a:pt x="9450" y="7941"/>
                  </a:lnTo>
                  <a:lnTo>
                    <a:pt x="9450" y="7928"/>
                  </a:lnTo>
                  <a:lnTo>
                    <a:pt x="9450" y="7914"/>
                  </a:lnTo>
                  <a:lnTo>
                    <a:pt x="9464" y="7914"/>
                  </a:lnTo>
                  <a:lnTo>
                    <a:pt x="9464" y="7901"/>
                  </a:lnTo>
                  <a:lnTo>
                    <a:pt x="9477" y="7901"/>
                  </a:lnTo>
                  <a:lnTo>
                    <a:pt x="9477" y="7887"/>
                  </a:lnTo>
                  <a:lnTo>
                    <a:pt x="9477" y="7874"/>
                  </a:lnTo>
                  <a:lnTo>
                    <a:pt x="9491" y="7874"/>
                  </a:lnTo>
                  <a:lnTo>
                    <a:pt x="9491" y="7860"/>
                  </a:lnTo>
                  <a:lnTo>
                    <a:pt x="9491" y="7848"/>
                  </a:lnTo>
                  <a:lnTo>
                    <a:pt x="9504" y="7848"/>
                  </a:lnTo>
                  <a:lnTo>
                    <a:pt x="9504" y="7834"/>
                  </a:lnTo>
                  <a:lnTo>
                    <a:pt x="9517" y="7834"/>
                  </a:lnTo>
                  <a:lnTo>
                    <a:pt x="9517" y="7821"/>
                  </a:lnTo>
                  <a:lnTo>
                    <a:pt x="9517" y="7807"/>
                  </a:lnTo>
                  <a:lnTo>
                    <a:pt x="9530" y="7807"/>
                  </a:lnTo>
                  <a:lnTo>
                    <a:pt x="9530" y="7794"/>
                  </a:lnTo>
                  <a:lnTo>
                    <a:pt x="9116" y="7540"/>
                  </a:lnTo>
                  <a:close/>
                  <a:moveTo>
                    <a:pt x="1257" y="7700"/>
                  </a:moveTo>
                  <a:lnTo>
                    <a:pt x="856" y="7955"/>
                  </a:lnTo>
                  <a:cubicBezTo>
                    <a:pt x="896" y="8035"/>
                    <a:pt x="936" y="8088"/>
                    <a:pt x="990" y="8154"/>
                  </a:cubicBezTo>
                  <a:lnTo>
                    <a:pt x="1377" y="7874"/>
                  </a:lnTo>
                  <a:cubicBezTo>
                    <a:pt x="1337" y="7821"/>
                    <a:pt x="1297" y="7753"/>
                    <a:pt x="1257" y="7700"/>
                  </a:cubicBezTo>
                  <a:close/>
                  <a:moveTo>
                    <a:pt x="8876" y="7901"/>
                  </a:moveTo>
                  <a:cubicBezTo>
                    <a:pt x="8835" y="7967"/>
                    <a:pt x="8796" y="8021"/>
                    <a:pt x="8742" y="8074"/>
                  </a:cubicBezTo>
                  <a:lnTo>
                    <a:pt x="9116" y="8382"/>
                  </a:lnTo>
                  <a:cubicBezTo>
                    <a:pt x="9156" y="8329"/>
                    <a:pt x="9209" y="8275"/>
                    <a:pt x="9250" y="8222"/>
                  </a:cubicBezTo>
                  <a:lnTo>
                    <a:pt x="9250" y="8208"/>
                  </a:lnTo>
                  <a:cubicBezTo>
                    <a:pt x="9263" y="8208"/>
                    <a:pt x="9263" y="8195"/>
                    <a:pt x="9263" y="8195"/>
                  </a:cubicBezTo>
                  <a:lnTo>
                    <a:pt x="8876" y="7901"/>
                  </a:lnTo>
                  <a:close/>
                  <a:moveTo>
                    <a:pt x="1510" y="8048"/>
                  </a:moveTo>
                  <a:lnTo>
                    <a:pt x="1136" y="8356"/>
                  </a:lnTo>
                  <a:cubicBezTo>
                    <a:pt x="1190" y="8409"/>
                    <a:pt x="1230" y="8475"/>
                    <a:pt x="1284" y="8529"/>
                  </a:cubicBezTo>
                  <a:lnTo>
                    <a:pt x="1644" y="8222"/>
                  </a:lnTo>
                  <a:cubicBezTo>
                    <a:pt x="1605" y="8168"/>
                    <a:pt x="1551" y="8101"/>
                    <a:pt x="1510" y="8048"/>
                  </a:cubicBezTo>
                  <a:close/>
                  <a:moveTo>
                    <a:pt x="8609" y="8249"/>
                  </a:moveTo>
                  <a:cubicBezTo>
                    <a:pt x="8555" y="8302"/>
                    <a:pt x="8502" y="8356"/>
                    <a:pt x="8461" y="8409"/>
                  </a:cubicBezTo>
                  <a:lnTo>
                    <a:pt x="8796" y="8743"/>
                  </a:lnTo>
                  <a:cubicBezTo>
                    <a:pt x="8822" y="8716"/>
                    <a:pt x="8835" y="8689"/>
                    <a:pt x="8862" y="8676"/>
                  </a:cubicBezTo>
                  <a:lnTo>
                    <a:pt x="8862" y="8662"/>
                  </a:lnTo>
                  <a:lnTo>
                    <a:pt x="8876" y="8662"/>
                  </a:lnTo>
                  <a:lnTo>
                    <a:pt x="8876" y="8650"/>
                  </a:lnTo>
                  <a:lnTo>
                    <a:pt x="8889" y="8650"/>
                  </a:lnTo>
                  <a:lnTo>
                    <a:pt x="8889" y="8636"/>
                  </a:lnTo>
                  <a:lnTo>
                    <a:pt x="8903" y="8636"/>
                  </a:lnTo>
                  <a:lnTo>
                    <a:pt x="8903" y="8623"/>
                  </a:lnTo>
                  <a:cubicBezTo>
                    <a:pt x="8915" y="8623"/>
                    <a:pt x="8915" y="8623"/>
                    <a:pt x="8915" y="8609"/>
                  </a:cubicBezTo>
                  <a:lnTo>
                    <a:pt x="8929" y="8609"/>
                  </a:lnTo>
                  <a:lnTo>
                    <a:pt x="8929" y="8596"/>
                  </a:lnTo>
                  <a:lnTo>
                    <a:pt x="8956" y="8569"/>
                  </a:lnTo>
                  <a:lnTo>
                    <a:pt x="8609" y="8249"/>
                  </a:lnTo>
                  <a:close/>
                  <a:moveTo>
                    <a:pt x="1792" y="8382"/>
                  </a:moveTo>
                  <a:lnTo>
                    <a:pt x="1457" y="8716"/>
                  </a:lnTo>
                  <a:lnTo>
                    <a:pt x="1471" y="8730"/>
                  </a:lnTo>
                  <a:lnTo>
                    <a:pt x="1617" y="8876"/>
                  </a:lnTo>
                  <a:lnTo>
                    <a:pt x="1952" y="8529"/>
                  </a:lnTo>
                  <a:cubicBezTo>
                    <a:pt x="1899" y="8475"/>
                    <a:pt x="1845" y="8422"/>
                    <a:pt x="1792" y="8382"/>
                  </a:cubicBezTo>
                  <a:close/>
                  <a:moveTo>
                    <a:pt x="8301" y="8555"/>
                  </a:moveTo>
                  <a:cubicBezTo>
                    <a:pt x="8247" y="8609"/>
                    <a:pt x="8194" y="8650"/>
                    <a:pt x="8140" y="8703"/>
                  </a:cubicBezTo>
                  <a:lnTo>
                    <a:pt x="8448" y="9063"/>
                  </a:lnTo>
                  <a:cubicBezTo>
                    <a:pt x="8488" y="9024"/>
                    <a:pt x="8541" y="8983"/>
                    <a:pt x="8582" y="8944"/>
                  </a:cubicBezTo>
                  <a:lnTo>
                    <a:pt x="8595" y="8944"/>
                  </a:lnTo>
                  <a:cubicBezTo>
                    <a:pt x="8609" y="8930"/>
                    <a:pt x="8609" y="8917"/>
                    <a:pt x="8621" y="8903"/>
                  </a:cubicBezTo>
                  <a:lnTo>
                    <a:pt x="8301" y="8555"/>
                  </a:lnTo>
                  <a:close/>
                  <a:moveTo>
                    <a:pt x="2112" y="8676"/>
                  </a:moveTo>
                  <a:lnTo>
                    <a:pt x="1804" y="9037"/>
                  </a:lnTo>
                  <a:cubicBezTo>
                    <a:pt x="1804" y="9051"/>
                    <a:pt x="1818" y="9051"/>
                    <a:pt x="1818" y="9051"/>
                  </a:cubicBezTo>
                  <a:lnTo>
                    <a:pt x="1818" y="9063"/>
                  </a:lnTo>
                  <a:lnTo>
                    <a:pt x="1831" y="9063"/>
                  </a:lnTo>
                  <a:cubicBezTo>
                    <a:pt x="1885" y="9104"/>
                    <a:pt x="1938" y="9144"/>
                    <a:pt x="1992" y="9197"/>
                  </a:cubicBezTo>
                  <a:lnTo>
                    <a:pt x="2286" y="8810"/>
                  </a:lnTo>
                  <a:cubicBezTo>
                    <a:pt x="2232" y="8769"/>
                    <a:pt x="2166" y="8716"/>
                    <a:pt x="2112" y="8676"/>
                  </a:cubicBezTo>
                  <a:close/>
                  <a:moveTo>
                    <a:pt x="7967" y="8837"/>
                  </a:moveTo>
                  <a:cubicBezTo>
                    <a:pt x="7913" y="8876"/>
                    <a:pt x="7846" y="8917"/>
                    <a:pt x="7793" y="8956"/>
                  </a:cubicBezTo>
                  <a:lnTo>
                    <a:pt x="8060" y="9357"/>
                  </a:lnTo>
                  <a:cubicBezTo>
                    <a:pt x="8127" y="9318"/>
                    <a:pt x="8194" y="9264"/>
                    <a:pt x="8261" y="9224"/>
                  </a:cubicBezTo>
                  <a:lnTo>
                    <a:pt x="7967" y="8837"/>
                  </a:lnTo>
                  <a:close/>
                  <a:moveTo>
                    <a:pt x="2460" y="8944"/>
                  </a:moveTo>
                  <a:lnTo>
                    <a:pt x="2179" y="9331"/>
                  </a:lnTo>
                  <a:cubicBezTo>
                    <a:pt x="2232" y="9371"/>
                    <a:pt x="2286" y="9398"/>
                    <a:pt x="2339" y="9438"/>
                  </a:cubicBezTo>
                  <a:lnTo>
                    <a:pt x="2353" y="9452"/>
                  </a:lnTo>
                  <a:cubicBezTo>
                    <a:pt x="2366" y="9452"/>
                    <a:pt x="2366" y="9464"/>
                    <a:pt x="2380" y="9464"/>
                  </a:cubicBezTo>
                  <a:lnTo>
                    <a:pt x="2647" y="9063"/>
                  </a:lnTo>
                  <a:cubicBezTo>
                    <a:pt x="2580" y="9024"/>
                    <a:pt x="2513" y="8983"/>
                    <a:pt x="2460" y="8944"/>
                  </a:cubicBezTo>
                  <a:close/>
                  <a:moveTo>
                    <a:pt x="7606" y="9077"/>
                  </a:moveTo>
                  <a:cubicBezTo>
                    <a:pt x="7539" y="9117"/>
                    <a:pt x="7486" y="9158"/>
                    <a:pt x="7418" y="9197"/>
                  </a:cubicBezTo>
                  <a:lnTo>
                    <a:pt x="7646" y="9612"/>
                  </a:lnTo>
                  <a:cubicBezTo>
                    <a:pt x="7700" y="9585"/>
                    <a:pt x="7739" y="9571"/>
                    <a:pt x="7780" y="9545"/>
                  </a:cubicBezTo>
                  <a:lnTo>
                    <a:pt x="7780" y="9532"/>
                  </a:lnTo>
                  <a:lnTo>
                    <a:pt x="7793" y="9532"/>
                  </a:lnTo>
                  <a:cubicBezTo>
                    <a:pt x="7807" y="9518"/>
                    <a:pt x="7833" y="9505"/>
                    <a:pt x="7860" y="9491"/>
                  </a:cubicBezTo>
                  <a:lnTo>
                    <a:pt x="7606" y="9077"/>
                  </a:lnTo>
                  <a:close/>
                  <a:moveTo>
                    <a:pt x="2834" y="9170"/>
                  </a:moveTo>
                  <a:lnTo>
                    <a:pt x="2594" y="9598"/>
                  </a:lnTo>
                  <a:lnTo>
                    <a:pt x="2754" y="9678"/>
                  </a:lnTo>
                  <a:lnTo>
                    <a:pt x="2754" y="9692"/>
                  </a:lnTo>
                  <a:lnTo>
                    <a:pt x="2767" y="9692"/>
                  </a:lnTo>
                  <a:cubicBezTo>
                    <a:pt x="2781" y="9692"/>
                    <a:pt x="2794" y="9705"/>
                    <a:pt x="2807" y="9705"/>
                  </a:cubicBezTo>
                  <a:lnTo>
                    <a:pt x="3021" y="9277"/>
                  </a:lnTo>
                  <a:cubicBezTo>
                    <a:pt x="2954" y="9251"/>
                    <a:pt x="2888" y="9211"/>
                    <a:pt x="2834" y="9170"/>
                  </a:cubicBezTo>
                  <a:close/>
                  <a:moveTo>
                    <a:pt x="7218" y="9291"/>
                  </a:moveTo>
                  <a:cubicBezTo>
                    <a:pt x="7165" y="9331"/>
                    <a:pt x="7098" y="9357"/>
                    <a:pt x="7031" y="9384"/>
                  </a:cubicBezTo>
                  <a:lnTo>
                    <a:pt x="7218" y="9826"/>
                  </a:lnTo>
                  <a:cubicBezTo>
                    <a:pt x="7231" y="9826"/>
                    <a:pt x="7245" y="9826"/>
                    <a:pt x="7245" y="9812"/>
                  </a:cubicBezTo>
                  <a:lnTo>
                    <a:pt x="7445" y="9732"/>
                  </a:lnTo>
                  <a:lnTo>
                    <a:pt x="7218" y="9291"/>
                  </a:lnTo>
                  <a:close/>
                  <a:moveTo>
                    <a:pt x="3221" y="9371"/>
                  </a:moveTo>
                  <a:lnTo>
                    <a:pt x="3021" y="9812"/>
                  </a:lnTo>
                  <a:cubicBezTo>
                    <a:pt x="3021" y="9812"/>
                    <a:pt x="3034" y="9826"/>
                    <a:pt x="3048" y="9826"/>
                  </a:cubicBezTo>
                  <a:lnTo>
                    <a:pt x="3061" y="9826"/>
                  </a:lnTo>
                  <a:lnTo>
                    <a:pt x="3061" y="9839"/>
                  </a:lnTo>
                  <a:lnTo>
                    <a:pt x="3088" y="9839"/>
                  </a:lnTo>
                  <a:lnTo>
                    <a:pt x="3102" y="9853"/>
                  </a:lnTo>
                  <a:lnTo>
                    <a:pt x="3128" y="9853"/>
                  </a:lnTo>
                  <a:lnTo>
                    <a:pt x="3128" y="9865"/>
                  </a:lnTo>
                  <a:lnTo>
                    <a:pt x="3155" y="9865"/>
                  </a:lnTo>
                  <a:lnTo>
                    <a:pt x="3155" y="9879"/>
                  </a:lnTo>
                  <a:lnTo>
                    <a:pt x="3195" y="9879"/>
                  </a:lnTo>
                  <a:lnTo>
                    <a:pt x="3195" y="9892"/>
                  </a:lnTo>
                  <a:cubicBezTo>
                    <a:pt x="3208" y="9892"/>
                    <a:pt x="3221" y="9906"/>
                    <a:pt x="3235" y="9906"/>
                  </a:cubicBezTo>
                  <a:lnTo>
                    <a:pt x="3422" y="9464"/>
                  </a:lnTo>
                  <a:cubicBezTo>
                    <a:pt x="3355" y="9438"/>
                    <a:pt x="3289" y="9398"/>
                    <a:pt x="3221" y="9371"/>
                  </a:cubicBezTo>
                  <a:close/>
                  <a:moveTo>
                    <a:pt x="6830" y="9478"/>
                  </a:moveTo>
                  <a:cubicBezTo>
                    <a:pt x="6764" y="9505"/>
                    <a:pt x="6684" y="9532"/>
                    <a:pt x="6616" y="9545"/>
                  </a:cubicBezTo>
                  <a:lnTo>
                    <a:pt x="6777" y="9999"/>
                  </a:lnTo>
                  <a:lnTo>
                    <a:pt x="6804" y="9999"/>
                  </a:lnTo>
                  <a:cubicBezTo>
                    <a:pt x="6844" y="9986"/>
                    <a:pt x="6884" y="9972"/>
                    <a:pt x="6924" y="9946"/>
                  </a:cubicBezTo>
                  <a:lnTo>
                    <a:pt x="6937" y="9946"/>
                  </a:lnTo>
                  <a:cubicBezTo>
                    <a:pt x="6951" y="9946"/>
                    <a:pt x="6978" y="9933"/>
                    <a:pt x="7005" y="9919"/>
                  </a:cubicBezTo>
                  <a:lnTo>
                    <a:pt x="6830" y="9478"/>
                  </a:lnTo>
                  <a:close/>
                  <a:moveTo>
                    <a:pt x="3622" y="9532"/>
                  </a:moveTo>
                  <a:lnTo>
                    <a:pt x="3462" y="9986"/>
                  </a:lnTo>
                  <a:lnTo>
                    <a:pt x="3476" y="9986"/>
                  </a:lnTo>
                  <a:lnTo>
                    <a:pt x="3476" y="9999"/>
                  </a:lnTo>
                  <a:lnTo>
                    <a:pt x="3515" y="9999"/>
                  </a:lnTo>
                  <a:lnTo>
                    <a:pt x="3515" y="10013"/>
                  </a:lnTo>
                  <a:lnTo>
                    <a:pt x="3529" y="10013"/>
                  </a:lnTo>
                  <a:cubicBezTo>
                    <a:pt x="3583" y="10026"/>
                    <a:pt x="3636" y="10053"/>
                    <a:pt x="3690" y="10066"/>
                  </a:cubicBezTo>
                  <a:lnTo>
                    <a:pt x="3836" y="9598"/>
                  </a:lnTo>
                  <a:cubicBezTo>
                    <a:pt x="3756" y="9585"/>
                    <a:pt x="3690" y="9559"/>
                    <a:pt x="3622" y="9532"/>
                  </a:cubicBezTo>
                  <a:close/>
                  <a:moveTo>
                    <a:pt x="6416" y="9612"/>
                  </a:moveTo>
                  <a:cubicBezTo>
                    <a:pt x="6349" y="9639"/>
                    <a:pt x="6269" y="9652"/>
                    <a:pt x="6203" y="9665"/>
                  </a:cubicBezTo>
                  <a:lnTo>
                    <a:pt x="6310" y="10133"/>
                  </a:lnTo>
                  <a:cubicBezTo>
                    <a:pt x="6390" y="10120"/>
                    <a:pt x="6470" y="10093"/>
                    <a:pt x="6550" y="10079"/>
                  </a:cubicBezTo>
                  <a:lnTo>
                    <a:pt x="6416" y="9612"/>
                  </a:lnTo>
                  <a:close/>
                  <a:moveTo>
                    <a:pt x="4037" y="9652"/>
                  </a:moveTo>
                  <a:lnTo>
                    <a:pt x="3930" y="10120"/>
                  </a:lnTo>
                  <a:cubicBezTo>
                    <a:pt x="4010" y="10147"/>
                    <a:pt x="4077" y="10159"/>
                    <a:pt x="4157" y="10173"/>
                  </a:cubicBezTo>
                  <a:lnTo>
                    <a:pt x="4251" y="9705"/>
                  </a:lnTo>
                  <a:cubicBezTo>
                    <a:pt x="4184" y="9692"/>
                    <a:pt x="4117" y="9678"/>
                    <a:pt x="4037" y="9652"/>
                  </a:cubicBezTo>
                  <a:close/>
                  <a:moveTo>
                    <a:pt x="5989" y="9719"/>
                  </a:moveTo>
                  <a:cubicBezTo>
                    <a:pt x="5921" y="9732"/>
                    <a:pt x="5841" y="9732"/>
                    <a:pt x="5775" y="9746"/>
                  </a:cubicBezTo>
                  <a:lnTo>
                    <a:pt x="5841" y="10227"/>
                  </a:lnTo>
                  <a:lnTo>
                    <a:pt x="5868" y="10227"/>
                  </a:lnTo>
                  <a:lnTo>
                    <a:pt x="5868" y="10213"/>
                  </a:lnTo>
                  <a:cubicBezTo>
                    <a:pt x="5935" y="10213"/>
                    <a:pt x="6002" y="10200"/>
                    <a:pt x="6082" y="10186"/>
                  </a:cubicBezTo>
                  <a:lnTo>
                    <a:pt x="5989" y="9719"/>
                  </a:lnTo>
                  <a:close/>
                  <a:moveTo>
                    <a:pt x="4465" y="9746"/>
                  </a:moveTo>
                  <a:lnTo>
                    <a:pt x="4398" y="10213"/>
                  </a:lnTo>
                  <a:cubicBezTo>
                    <a:pt x="4438" y="10227"/>
                    <a:pt x="4492" y="10227"/>
                    <a:pt x="4531" y="10240"/>
                  </a:cubicBezTo>
                  <a:lnTo>
                    <a:pt x="4638" y="10240"/>
                  </a:lnTo>
                  <a:lnTo>
                    <a:pt x="4692" y="9772"/>
                  </a:lnTo>
                  <a:cubicBezTo>
                    <a:pt x="4611" y="9758"/>
                    <a:pt x="4545" y="9746"/>
                    <a:pt x="4465" y="9746"/>
                  </a:cubicBezTo>
                  <a:close/>
                  <a:moveTo>
                    <a:pt x="4905" y="9785"/>
                  </a:moveTo>
                  <a:lnTo>
                    <a:pt x="4879" y="10266"/>
                  </a:lnTo>
                  <a:lnTo>
                    <a:pt x="5119" y="10266"/>
                  </a:lnTo>
                  <a:lnTo>
                    <a:pt x="5119" y="9785"/>
                  </a:lnTo>
                  <a:close/>
                  <a:moveTo>
                    <a:pt x="5561" y="9772"/>
                  </a:moveTo>
                  <a:cubicBezTo>
                    <a:pt x="5481" y="9772"/>
                    <a:pt x="5413" y="9785"/>
                    <a:pt x="5333" y="9785"/>
                  </a:cubicBezTo>
                  <a:lnTo>
                    <a:pt x="5360" y="10266"/>
                  </a:lnTo>
                  <a:cubicBezTo>
                    <a:pt x="5440" y="10266"/>
                    <a:pt x="5520" y="10254"/>
                    <a:pt x="5601" y="10254"/>
                  </a:cubicBezTo>
                  <a:lnTo>
                    <a:pt x="5561" y="9772"/>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2"/>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2"/>
            <p:cNvSpPr/>
            <p:nvPr/>
          </p:nvSpPr>
          <p:spPr>
            <a:xfrm>
              <a:off x="5572075" y="1004563"/>
              <a:ext cx="508487" cy="445428"/>
            </a:xfrm>
            <a:custGeom>
              <a:avLst/>
              <a:gdLst/>
              <a:ahLst/>
              <a:cxnLst/>
              <a:rect l="l" t="t" r="r" b="b"/>
              <a:pathLst>
                <a:path w="10628" h="9310" extrusionOk="0">
                  <a:moveTo>
                    <a:pt x="5307" y="1"/>
                  </a:moveTo>
                  <a:cubicBezTo>
                    <a:pt x="4606" y="1"/>
                    <a:pt x="3893" y="160"/>
                    <a:pt x="3222" y="495"/>
                  </a:cubicBezTo>
                  <a:cubicBezTo>
                    <a:pt x="923" y="1658"/>
                    <a:pt x="0" y="4452"/>
                    <a:pt x="1150" y="6751"/>
                  </a:cubicBezTo>
                  <a:cubicBezTo>
                    <a:pt x="1973" y="8368"/>
                    <a:pt x="3613" y="9309"/>
                    <a:pt x="5316" y="9309"/>
                  </a:cubicBezTo>
                  <a:cubicBezTo>
                    <a:pt x="6019" y="9309"/>
                    <a:pt x="6733" y="9149"/>
                    <a:pt x="7405" y="8809"/>
                  </a:cubicBezTo>
                  <a:cubicBezTo>
                    <a:pt x="9704" y="7660"/>
                    <a:pt x="10627" y="4853"/>
                    <a:pt x="9464" y="2566"/>
                  </a:cubicBezTo>
                  <a:cubicBezTo>
                    <a:pt x="8650" y="938"/>
                    <a:pt x="7011" y="1"/>
                    <a:pt x="5307" y="1"/>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2"/>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2"/>
            <p:cNvSpPr/>
            <p:nvPr/>
          </p:nvSpPr>
          <p:spPr>
            <a:xfrm>
              <a:off x="5589968" y="1020256"/>
              <a:ext cx="442606" cy="410933"/>
            </a:xfrm>
            <a:custGeom>
              <a:avLst/>
              <a:gdLst/>
              <a:ahLst/>
              <a:cxnLst/>
              <a:rect l="l" t="t" r="r" b="b"/>
              <a:pathLst>
                <a:path w="9251" h="8589" extrusionOk="0">
                  <a:moveTo>
                    <a:pt x="4935" y="1"/>
                  </a:moveTo>
                  <a:cubicBezTo>
                    <a:pt x="4282" y="1"/>
                    <a:pt x="3619" y="149"/>
                    <a:pt x="2995" y="461"/>
                  </a:cubicBezTo>
                  <a:cubicBezTo>
                    <a:pt x="870" y="1543"/>
                    <a:pt x="0" y="4137"/>
                    <a:pt x="1084" y="6262"/>
                  </a:cubicBezTo>
                  <a:cubicBezTo>
                    <a:pt x="1725" y="7546"/>
                    <a:pt x="2914" y="8374"/>
                    <a:pt x="4224" y="8588"/>
                  </a:cubicBezTo>
                  <a:cubicBezTo>
                    <a:pt x="2968" y="8348"/>
                    <a:pt x="1832" y="7558"/>
                    <a:pt x="1217" y="6316"/>
                  </a:cubicBezTo>
                  <a:cubicBezTo>
                    <a:pt x="161" y="4217"/>
                    <a:pt x="1004" y="1664"/>
                    <a:pt x="3102" y="608"/>
                  </a:cubicBezTo>
                  <a:cubicBezTo>
                    <a:pt x="3712" y="301"/>
                    <a:pt x="4361" y="155"/>
                    <a:pt x="5001" y="155"/>
                  </a:cubicBezTo>
                  <a:cubicBezTo>
                    <a:pt x="6559" y="155"/>
                    <a:pt x="8060" y="1018"/>
                    <a:pt x="8810" y="2506"/>
                  </a:cubicBezTo>
                  <a:cubicBezTo>
                    <a:pt x="9063" y="3014"/>
                    <a:pt x="9211" y="3536"/>
                    <a:pt x="9250" y="4070"/>
                  </a:cubicBezTo>
                  <a:cubicBezTo>
                    <a:pt x="9223" y="3509"/>
                    <a:pt x="9077" y="2934"/>
                    <a:pt x="8796" y="2386"/>
                  </a:cubicBezTo>
                  <a:cubicBezTo>
                    <a:pt x="8039" y="872"/>
                    <a:pt x="6518" y="1"/>
                    <a:pt x="4935"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2"/>
            <p:cNvSpPr/>
            <p:nvPr/>
          </p:nvSpPr>
          <p:spPr>
            <a:xfrm>
              <a:off x="5751777" y="1060206"/>
              <a:ext cx="145207" cy="333856"/>
            </a:xfrm>
            <a:custGeom>
              <a:avLst/>
              <a:gdLst/>
              <a:ahLst/>
              <a:cxnLst/>
              <a:rect l="l" t="t" r="r" b="b"/>
              <a:pathLst>
                <a:path w="3035" h="6978" extrusionOk="0">
                  <a:moveTo>
                    <a:pt x="1457" y="1"/>
                  </a:moveTo>
                  <a:lnTo>
                    <a:pt x="1444" y="535"/>
                  </a:lnTo>
                  <a:cubicBezTo>
                    <a:pt x="1017" y="548"/>
                    <a:pt x="682" y="682"/>
                    <a:pt x="428" y="922"/>
                  </a:cubicBezTo>
                  <a:cubicBezTo>
                    <a:pt x="188" y="1163"/>
                    <a:pt x="54" y="1498"/>
                    <a:pt x="54" y="1925"/>
                  </a:cubicBezTo>
                  <a:cubicBezTo>
                    <a:pt x="40" y="2232"/>
                    <a:pt x="94" y="2500"/>
                    <a:pt x="201" y="2713"/>
                  </a:cubicBezTo>
                  <a:cubicBezTo>
                    <a:pt x="308" y="2927"/>
                    <a:pt x="468" y="3128"/>
                    <a:pt x="682" y="3328"/>
                  </a:cubicBezTo>
                  <a:lnTo>
                    <a:pt x="1430" y="3997"/>
                  </a:lnTo>
                  <a:cubicBezTo>
                    <a:pt x="1537" y="4091"/>
                    <a:pt x="1618" y="4171"/>
                    <a:pt x="1685" y="4237"/>
                  </a:cubicBezTo>
                  <a:cubicBezTo>
                    <a:pt x="1738" y="4305"/>
                    <a:pt x="1805" y="4371"/>
                    <a:pt x="1858" y="4465"/>
                  </a:cubicBezTo>
                  <a:cubicBezTo>
                    <a:pt x="1926" y="4558"/>
                    <a:pt x="1965" y="4652"/>
                    <a:pt x="1992" y="4745"/>
                  </a:cubicBezTo>
                  <a:cubicBezTo>
                    <a:pt x="2019" y="4852"/>
                    <a:pt x="2032" y="4959"/>
                    <a:pt x="2019" y="5080"/>
                  </a:cubicBezTo>
                  <a:cubicBezTo>
                    <a:pt x="2019" y="5240"/>
                    <a:pt x="1979" y="5374"/>
                    <a:pt x="1899" y="5467"/>
                  </a:cubicBezTo>
                  <a:cubicBezTo>
                    <a:pt x="1831" y="5561"/>
                    <a:pt x="1712" y="5614"/>
                    <a:pt x="1564" y="5614"/>
                  </a:cubicBezTo>
                  <a:lnTo>
                    <a:pt x="1551" y="5614"/>
                  </a:lnTo>
                  <a:cubicBezTo>
                    <a:pt x="1136" y="5601"/>
                    <a:pt x="922" y="5226"/>
                    <a:pt x="910" y="4465"/>
                  </a:cubicBezTo>
                  <a:lnTo>
                    <a:pt x="1" y="4638"/>
                  </a:lnTo>
                  <a:cubicBezTo>
                    <a:pt x="27" y="5775"/>
                    <a:pt x="521" y="6363"/>
                    <a:pt x="1471" y="6416"/>
                  </a:cubicBezTo>
                  <a:lnTo>
                    <a:pt x="1457" y="6978"/>
                  </a:lnTo>
                  <a:lnTo>
                    <a:pt x="1751" y="6978"/>
                  </a:lnTo>
                  <a:lnTo>
                    <a:pt x="1765" y="6416"/>
                  </a:lnTo>
                  <a:cubicBezTo>
                    <a:pt x="2139" y="6376"/>
                    <a:pt x="2446" y="6229"/>
                    <a:pt x="2674" y="5975"/>
                  </a:cubicBezTo>
                  <a:cubicBezTo>
                    <a:pt x="2901" y="5734"/>
                    <a:pt x="3022" y="5413"/>
                    <a:pt x="3034" y="5026"/>
                  </a:cubicBezTo>
                  <a:cubicBezTo>
                    <a:pt x="3034" y="4852"/>
                    <a:pt x="3008" y="4679"/>
                    <a:pt x="2968" y="4505"/>
                  </a:cubicBezTo>
                  <a:cubicBezTo>
                    <a:pt x="2927" y="4344"/>
                    <a:pt x="2874" y="4198"/>
                    <a:pt x="2781" y="4050"/>
                  </a:cubicBezTo>
                  <a:cubicBezTo>
                    <a:pt x="2701" y="3916"/>
                    <a:pt x="2621" y="3797"/>
                    <a:pt x="2526" y="3690"/>
                  </a:cubicBezTo>
                  <a:cubicBezTo>
                    <a:pt x="2433" y="3583"/>
                    <a:pt x="2327" y="3462"/>
                    <a:pt x="2206" y="3355"/>
                  </a:cubicBezTo>
                  <a:lnTo>
                    <a:pt x="1471" y="2687"/>
                  </a:lnTo>
                  <a:cubicBezTo>
                    <a:pt x="1311" y="2540"/>
                    <a:pt x="1204" y="2407"/>
                    <a:pt x="1136" y="2300"/>
                  </a:cubicBezTo>
                  <a:cubicBezTo>
                    <a:pt x="1056" y="2179"/>
                    <a:pt x="1029" y="2018"/>
                    <a:pt x="1029" y="1831"/>
                  </a:cubicBezTo>
                  <a:cubicBezTo>
                    <a:pt x="1029" y="1685"/>
                    <a:pt x="1083" y="1551"/>
                    <a:pt x="1163" y="1457"/>
                  </a:cubicBezTo>
                  <a:cubicBezTo>
                    <a:pt x="1243" y="1377"/>
                    <a:pt x="1364" y="1323"/>
                    <a:pt x="1525" y="1310"/>
                  </a:cubicBezTo>
                  <a:lnTo>
                    <a:pt x="1551" y="1310"/>
                  </a:lnTo>
                  <a:cubicBezTo>
                    <a:pt x="1631" y="1310"/>
                    <a:pt x="1698" y="1323"/>
                    <a:pt x="1751" y="1364"/>
                  </a:cubicBezTo>
                  <a:cubicBezTo>
                    <a:pt x="1819" y="1391"/>
                    <a:pt x="1872" y="1430"/>
                    <a:pt x="1912" y="1484"/>
                  </a:cubicBezTo>
                  <a:cubicBezTo>
                    <a:pt x="1952" y="1551"/>
                    <a:pt x="1979" y="1617"/>
                    <a:pt x="2006" y="1698"/>
                  </a:cubicBezTo>
                  <a:cubicBezTo>
                    <a:pt x="2032" y="1792"/>
                    <a:pt x="2045" y="1885"/>
                    <a:pt x="2059" y="1965"/>
                  </a:cubicBezTo>
                  <a:cubicBezTo>
                    <a:pt x="2072" y="2045"/>
                    <a:pt x="2072" y="2152"/>
                    <a:pt x="2072" y="2273"/>
                  </a:cubicBezTo>
                  <a:lnTo>
                    <a:pt x="2981" y="2112"/>
                  </a:lnTo>
                  <a:cubicBezTo>
                    <a:pt x="2968" y="1885"/>
                    <a:pt x="2941" y="1698"/>
                    <a:pt x="2901" y="1537"/>
                  </a:cubicBezTo>
                  <a:cubicBezTo>
                    <a:pt x="2847" y="1364"/>
                    <a:pt x="2781" y="1204"/>
                    <a:pt x="2701" y="1056"/>
                  </a:cubicBezTo>
                  <a:cubicBezTo>
                    <a:pt x="2607" y="909"/>
                    <a:pt x="2487" y="789"/>
                    <a:pt x="2327" y="696"/>
                  </a:cubicBezTo>
                  <a:cubicBezTo>
                    <a:pt x="2166" y="615"/>
                    <a:pt x="1965" y="548"/>
                    <a:pt x="1738" y="535"/>
                  </a:cubicBezTo>
                  <a:lnTo>
                    <a:pt x="1751"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2"/>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7770701" y="3342751"/>
              <a:ext cx="330698" cy="312470"/>
            </a:xfrm>
            <a:custGeom>
              <a:avLst/>
              <a:gdLst/>
              <a:ahLst/>
              <a:cxnLst/>
              <a:rect l="l" t="t" r="r" b="b"/>
              <a:pathLst>
                <a:path w="6912" h="6531" extrusionOk="0">
                  <a:moveTo>
                    <a:pt x="3447" y="0"/>
                  </a:moveTo>
                  <a:cubicBezTo>
                    <a:pt x="1816" y="0"/>
                    <a:pt x="412" y="1224"/>
                    <a:pt x="214" y="2884"/>
                  </a:cubicBezTo>
                  <a:cubicBezTo>
                    <a:pt x="0" y="4675"/>
                    <a:pt x="1283" y="6306"/>
                    <a:pt x="3074" y="6507"/>
                  </a:cubicBezTo>
                  <a:cubicBezTo>
                    <a:pt x="3206" y="6523"/>
                    <a:pt x="3336" y="6530"/>
                    <a:pt x="3465" y="6530"/>
                  </a:cubicBezTo>
                  <a:cubicBezTo>
                    <a:pt x="5097" y="6530"/>
                    <a:pt x="6512" y="5307"/>
                    <a:pt x="6710" y="3647"/>
                  </a:cubicBezTo>
                  <a:cubicBezTo>
                    <a:pt x="6911" y="1855"/>
                    <a:pt x="5628" y="238"/>
                    <a:pt x="3837" y="24"/>
                  </a:cubicBezTo>
                  <a:cubicBezTo>
                    <a:pt x="3706" y="8"/>
                    <a:pt x="3576" y="0"/>
                    <a:pt x="344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2"/>
            <p:cNvSpPr/>
            <p:nvPr/>
          </p:nvSpPr>
          <p:spPr>
            <a:xfrm>
              <a:off x="7758549" y="3331890"/>
              <a:ext cx="331320" cy="312422"/>
            </a:xfrm>
            <a:custGeom>
              <a:avLst/>
              <a:gdLst/>
              <a:ahLst/>
              <a:cxnLst/>
              <a:rect l="l" t="t" r="r" b="b"/>
              <a:pathLst>
                <a:path w="6925" h="6530" extrusionOk="0">
                  <a:moveTo>
                    <a:pt x="3446" y="1"/>
                  </a:moveTo>
                  <a:cubicBezTo>
                    <a:pt x="1816" y="1"/>
                    <a:pt x="413" y="1224"/>
                    <a:pt x="215" y="2884"/>
                  </a:cubicBezTo>
                  <a:cubicBezTo>
                    <a:pt x="1" y="4676"/>
                    <a:pt x="1284" y="6306"/>
                    <a:pt x="3075" y="6506"/>
                  </a:cubicBezTo>
                  <a:cubicBezTo>
                    <a:pt x="3207" y="6522"/>
                    <a:pt x="3338" y="6530"/>
                    <a:pt x="3468" y="6530"/>
                  </a:cubicBezTo>
                  <a:cubicBezTo>
                    <a:pt x="5108" y="6530"/>
                    <a:pt x="6512" y="5306"/>
                    <a:pt x="6711" y="3646"/>
                  </a:cubicBezTo>
                  <a:cubicBezTo>
                    <a:pt x="6925" y="1855"/>
                    <a:pt x="5641" y="224"/>
                    <a:pt x="3836" y="24"/>
                  </a:cubicBezTo>
                  <a:cubicBezTo>
                    <a:pt x="3705" y="8"/>
                    <a:pt x="3575" y="1"/>
                    <a:pt x="344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2"/>
            <p:cNvSpPr/>
            <p:nvPr/>
          </p:nvSpPr>
          <p:spPr>
            <a:xfrm>
              <a:off x="7767495" y="3331747"/>
              <a:ext cx="312757" cy="312709"/>
            </a:xfrm>
            <a:custGeom>
              <a:avLst/>
              <a:gdLst/>
              <a:ahLst/>
              <a:cxnLst/>
              <a:rect l="l" t="t" r="r" b="b"/>
              <a:pathLst>
                <a:path w="6537" h="6536" extrusionOk="0">
                  <a:moveTo>
                    <a:pt x="3195" y="0"/>
                  </a:moveTo>
                  <a:lnTo>
                    <a:pt x="3209" y="307"/>
                  </a:lnTo>
                  <a:lnTo>
                    <a:pt x="3342" y="307"/>
                  </a:lnTo>
                  <a:lnTo>
                    <a:pt x="3355" y="0"/>
                  </a:lnTo>
                  <a:close/>
                  <a:moveTo>
                    <a:pt x="3022" y="13"/>
                  </a:moveTo>
                  <a:cubicBezTo>
                    <a:pt x="2981" y="13"/>
                    <a:pt x="2928" y="13"/>
                    <a:pt x="2888" y="27"/>
                  </a:cubicBezTo>
                  <a:lnTo>
                    <a:pt x="2928" y="321"/>
                  </a:lnTo>
                  <a:cubicBezTo>
                    <a:pt x="2968" y="321"/>
                    <a:pt x="3022" y="321"/>
                    <a:pt x="3061" y="307"/>
                  </a:cubicBezTo>
                  <a:lnTo>
                    <a:pt x="3048" y="13"/>
                  </a:lnTo>
                  <a:close/>
                  <a:moveTo>
                    <a:pt x="3503" y="13"/>
                  </a:moveTo>
                  <a:lnTo>
                    <a:pt x="3476" y="307"/>
                  </a:lnTo>
                  <a:cubicBezTo>
                    <a:pt x="3530" y="321"/>
                    <a:pt x="3569" y="321"/>
                    <a:pt x="3623" y="321"/>
                  </a:cubicBezTo>
                  <a:lnTo>
                    <a:pt x="3623" y="334"/>
                  </a:lnTo>
                  <a:lnTo>
                    <a:pt x="3663" y="27"/>
                  </a:lnTo>
                  <a:lnTo>
                    <a:pt x="3637" y="27"/>
                  </a:lnTo>
                  <a:lnTo>
                    <a:pt x="3637" y="13"/>
                  </a:lnTo>
                  <a:close/>
                  <a:moveTo>
                    <a:pt x="2740" y="40"/>
                  </a:moveTo>
                  <a:cubicBezTo>
                    <a:pt x="2714" y="54"/>
                    <a:pt x="2687" y="54"/>
                    <a:pt x="2647" y="54"/>
                  </a:cubicBezTo>
                  <a:lnTo>
                    <a:pt x="2647" y="67"/>
                  </a:lnTo>
                  <a:lnTo>
                    <a:pt x="2594" y="67"/>
                  </a:lnTo>
                  <a:lnTo>
                    <a:pt x="2660" y="375"/>
                  </a:lnTo>
                  <a:cubicBezTo>
                    <a:pt x="2701" y="361"/>
                    <a:pt x="2740" y="348"/>
                    <a:pt x="2794" y="348"/>
                  </a:cubicBezTo>
                  <a:lnTo>
                    <a:pt x="2740" y="40"/>
                  </a:lnTo>
                  <a:close/>
                  <a:moveTo>
                    <a:pt x="3824" y="40"/>
                  </a:moveTo>
                  <a:lnTo>
                    <a:pt x="3770" y="348"/>
                  </a:lnTo>
                  <a:cubicBezTo>
                    <a:pt x="3810" y="361"/>
                    <a:pt x="3863" y="361"/>
                    <a:pt x="3904" y="375"/>
                  </a:cubicBezTo>
                  <a:lnTo>
                    <a:pt x="3970" y="80"/>
                  </a:lnTo>
                  <a:cubicBezTo>
                    <a:pt x="3943" y="67"/>
                    <a:pt x="3931" y="67"/>
                    <a:pt x="3904" y="67"/>
                  </a:cubicBezTo>
                  <a:lnTo>
                    <a:pt x="3904" y="54"/>
                  </a:lnTo>
                  <a:lnTo>
                    <a:pt x="3850" y="54"/>
                  </a:lnTo>
                  <a:cubicBezTo>
                    <a:pt x="3836" y="54"/>
                    <a:pt x="3824" y="54"/>
                    <a:pt x="3824" y="40"/>
                  </a:cubicBezTo>
                  <a:close/>
                  <a:moveTo>
                    <a:pt x="2446" y="107"/>
                  </a:moveTo>
                  <a:cubicBezTo>
                    <a:pt x="2393" y="120"/>
                    <a:pt x="2339" y="134"/>
                    <a:pt x="2300" y="147"/>
                  </a:cubicBezTo>
                  <a:lnTo>
                    <a:pt x="2380" y="441"/>
                  </a:lnTo>
                  <a:cubicBezTo>
                    <a:pt x="2434" y="428"/>
                    <a:pt x="2473" y="414"/>
                    <a:pt x="2514" y="401"/>
                  </a:cubicBezTo>
                  <a:lnTo>
                    <a:pt x="2446" y="107"/>
                  </a:lnTo>
                  <a:close/>
                  <a:moveTo>
                    <a:pt x="4118" y="107"/>
                  </a:moveTo>
                  <a:lnTo>
                    <a:pt x="4038" y="401"/>
                  </a:lnTo>
                  <a:cubicBezTo>
                    <a:pt x="4077" y="414"/>
                    <a:pt x="4131" y="428"/>
                    <a:pt x="4171" y="441"/>
                  </a:cubicBezTo>
                  <a:lnTo>
                    <a:pt x="4264" y="147"/>
                  </a:lnTo>
                  <a:cubicBezTo>
                    <a:pt x="4237" y="147"/>
                    <a:pt x="4225" y="147"/>
                    <a:pt x="4211" y="134"/>
                  </a:cubicBezTo>
                  <a:lnTo>
                    <a:pt x="4184" y="134"/>
                  </a:lnTo>
                  <a:cubicBezTo>
                    <a:pt x="4157" y="120"/>
                    <a:pt x="4144" y="120"/>
                    <a:pt x="4118" y="107"/>
                  </a:cubicBezTo>
                  <a:close/>
                  <a:moveTo>
                    <a:pt x="2139" y="200"/>
                  </a:moveTo>
                  <a:cubicBezTo>
                    <a:pt x="2113" y="214"/>
                    <a:pt x="2086" y="227"/>
                    <a:pt x="2072" y="227"/>
                  </a:cubicBezTo>
                  <a:lnTo>
                    <a:pt x="2059" y="227"/>
                  </a:lnTo>
                  <a:lnTo>
                    <a:pt x="2059" y="241"/>
                  </a:lnTo>
                  <a:lnTo>
                    <a:pt x="2033" y="241"/>
                  </a:lnTo>
                  <a:lnTo>
                    <a:pt x="2033" y="254"/>
                  </a:lnTo>
                  <a:lnTo>
                    <a:pt x="2006" y="254"/>
                  </a:lnTo>
                  <a:lnTo>
                    <a:pt x="2126" y="535"/>
                  </a:lnTo>
                  <a:cubicBezTo>
                    <a:pt x="2166" y="521"/>
                    <a:pt x="2206" y="508"/>
                    <a:pt x="2259" y="481"/>
                  </a:cubicBezTo>
                  <a:lnTo>
                    <a:pt x="2152" y="200"/>
                  </a:lnTo>
                  <a:close/>
                  <a:moveTo>
                    <a:pt x="4412" y="200"/>
                  </a:moveTo>
                  <a:lnTo>
                    <a:pt x="4305" y="494"/>
                  </a:lnTo>
                  <a:lnTo>
                    <a:pt x="4425" y="535"/>
                  </a:lnTo>
                  <a:lnTo>
                    <a:pt x="4545" y="254"/>
                  </a:lnTo>
                  <a:cubicBezTo>
                    <a:pt x="4505" y="241"/>
                    <a:pt x="4451" y="214"/>
                    <a:pt x="4412" y="200"/>
                  </a:cubicBezTo>
                  <a:close/>
                  <a:moveTo>
                    <a:pt x="1872" y="321"/>
                  </a:moveTo>
                  <a:cubicBezTo>
                    <a:pt x="1845" y="334"/>
                    <a:pt x="1819" y="334"/>
                    <a:pt x="1805" y="348"/>
                  </a:cubicBezTo>
                  <a:lnTo>
                    <a:pt x="1792" y="348"/>
                  </a:lnTo>
                  <a:lnTo>
                    <a:pt x="1792" y="361"/>
                  </a:lnTo>
                  <a:cubicBezTo>
                    <a:pt x="1765" y="375"/>
                    <a:pt x="1751" y="375"/>
                    <a:pt x="1725" y="387"/>
                  </a:cubicBezTo>
                  <a:lnTo>
                    <a:pt x="1872" y="655"/>
                  </a:lnTo>
                  <a:cubicBezTo>
                    <a:pt x="1912" y="642"/>
                    <a:pt x="1952" y="615"/>
                    <a:pt x="1992" y="588"/>
                  </a:cubicBezTo>
                  <a:lnTo>
                    <a:pt x="1872" y="321"/>
                  </a:lnTo>
                  <a:close/>
                  <a:moveTo>
                    <a:pt x="4692" y="321"/>
                  </a:moveTo>
                  <a:lnTo>
                    <a:pt x="4558" y="601"/>
                  </a:lnTo>
                  <a:cubicBezTo>
                    <a:pt x="4599" y="615"/>
                    <a:pt x="4638" y="642"/>
                    <a:pt x="4679" y="655"/>
                  </a:cubicBezTo>
                  <a:lnTo>
                    <a:pt x="4826" y="387"/>
                  </a:lnTo>
                  <a:lnTo>
                    <a:pt x="4745" y="348"/>
                  </a:lnTo>
                  <a:lnTo>
                    <a:pt x="4733" y="348"/>
                  </a:lnTo>
                  <a:cubicBezTo>
                    <a:pt x="4719" y="334"/>
                    <a:pt x="4706" y="334"/>
                    <a:pt x="4692" y="321"/>
                  </a:cubicBezTo>
                  <a:close/>
                  <a:moveTo>
                    <a:pt x="1578" y="468"/>
                  </a:moveTo>
                  <a:lnTo>
                    <a:pt x="1578" y="481"/>
                  </a:lnTo>
                  <a:lnTo>
                    <a:pt x="1564" y="481"/>
                  </a:lnTo>
                  <a:lnTo>
                    <a:pt x="1551" y="494"/>
                  </a:lnTo>
                  <a:cubicBezTo>
                    <a:pt x="1525" y="508"/>
                    <a:pt x="1498" y="521"/>
                    <a:pt x="1471" y="548"/>
                  </a:cubicBezTo>
                  <a:lnTo>
                    <a:pt x="1632" y="802"/>
                  </a:lnTo>
                  <a:lnTo>
                    <a:pt x="1751" y="722"/>
                  </a:lnTo>
                  <a:lnTo>
                    <a:pt x="1591" y="468"/>
                  </a:lnTo>
                  <a:close/>
                  <a:moveTo>
                    <a:pt x="4959" y="468"/>
                  </a:moveTo>
                  <a:lnTo>
                    <a:pt x="4799" y="735"/>
                  </a:lnTo>
                  <a:cubicBezTo>
                    <a:pt x="4840" y="749"/>
                    <a:pt x="4879" y="776"/>
                    <a:pt x="4920" y="802"/>
                  </a:cubicBezTo>
                  <a:lnTo>
                    <a:pt x="5093" y="548"/>
                  </a:lnTo>
                  <a:cubicBezTo>
                    <a:pt x="5066" y="535"/>
                    <a:pt x="5039" y="521"/>
                    <a:pt x="5027" y="508"/>
                  </a:cubicBezTo>
                  <a:lnTo>
                    <a:pt x="5013" y="508"/>
                  </a:lnTo>
                  <a:lnTo>
                    <a:pt x="5013" y="494"/>
                  </a:lnTo>
                  <a:cubicBezTo>
                    <a:pt x="5000" y="481"/>
                    <a:pt x="4973" y="481"/>
                    <a:pt x="4959" y="468"/>
                  </a:cubicBezTo>
                  <a:close/>
                  <a:moveTo>
                    <a:pt x="1337" y="628"/>
                  </a:moveTo>
                  <a:cubicBezTo>
                    <a:pt x="1337" y="642"/>
                    <a:pt x="1324" y="642"/>
                    <a:pt x="1324" y="642"/>
                  </a:cubicBezTo>
                  <a:lnTo>
                    <a:pt x="1324" y="655"/>
                  </a:lnTo>
                  <a:lnTo>
                    <a:pt x="1311" y="655"/>
                  </a:lnTo>
                  <a:cubicBezTo>
                    <a:pt x="1284" y="669"/>
                    <a:pt x="1257" y="695"/>
                    <a:pt x="1231" y="708"/>
                  </a:cubicBezTo>
                  <a:lnTo>
                    <a:pt x="1231" y="722"/>
                  </a:lnTo>
                  <a:lnTo>
                    <a:pt x="1217" y="722"/>
                  </a:lnTo>
                  <a:lnTo>
                    <a:pt x="1418" y="963"/>
                  </a:lnTo>
                  <a:cubicBezTo>
                    <a:pt x="1444" y="936"/>
                    <a:pt x="1484" y="909"/>
                    <a:pt x="1525" y="882"/>
                  </a:cubicBezTo>
                  <a:lnTo>
                    <a:pt x="1337" y="628"/>
                  </a:lnTo>
                  <a:close/>
                  <a:moveTo>
                    <a:pt x="5214" y="642"/>
                  </a:moveTo>
                  <a:lnTo>
                    <a:pt x="5027" y="882"/>
                  </a:lnTo>
                  <a:lnTo>
                    <a:pt x="5146" y="963"/>
                  </a:lnTo>
                  <a:lnTo>
                    <a:pt x="5334" y="735"/>
                  </a:lnTo>
                  <a:cubicBezTo>
                    <a:pt x="5307" y="708"/>
                    <a:pt x="5294" y="695"/>
                    <a:pt x="5267" y="681"/>
                  </a:cubicBezTo>
                  <a:lnTo>
                    <a:pt x="5267" y="669"/>
                  </a:lnTo>
                  <a:lnTo>
                    <a:pt x="5253" y="669"/>
                  </a:lnTo>
                  <a:lnTo>
                    <a:pt x="5241" y="655"/>
                  </a:lnTo>
                  <a:cubicBezTo>
                    <a:pt x="5227" y="642"/>
                    <a:pt x="5227" y="642"/>
                    <a:pt x="5214" y="642"/>
                  </a:cubicBezTo>
                  <a:close/>
                  <a:moveTo>
                    <a:pt x="1110" y="829"/>
                  </a:moveTo>
                  <a:cubicBezTo>
                    <a:pt x="1097" y="842"/>
                    <a:pt x="1083" y="842"/>
                    <a:pt x="1070" y="856"/>
                  </a:cubicBezTo>
                  <a:lnTo>
                    <a:pt x="1056" y="856"/>
                  </a:lnTo>
                  <a:lnTo>
                    <a:pt x="1056" y="869"/>
                  </a:lnTo>
                  <a:lnTo>
                    <a:pt x="1043" y="869"/>
                  </a:lnTo>
                  <a:lnTo>
                    <a:pt x="1043" y="882"/>
                  </a:lnTo>
                  <a:lnTo>
                    <a:pt x="1030" y="882"/>
                  </a:lnTo>
                  <a:lnTo>
                    <a:pt x="1030" y="895"/>
                  </a:lnTo>
                  <a:lnTo>
                    <a:pt x="1017" y="895"/>
                  </a:lnTo>
                  <a:lnTo>
                    <a:pt x="1017" y="909"/>
                  </a:lnTo>
                  <a:lnTo>
                    <a:pt x="990" y="936"/>
                  </a:lnTo>
                  <a:lnTo>
                    <a:pt x="1204" y="1150"/>
                  </a:lnTo>
                  <a:cubicBezTo>
                    <a:pt x="1243" y="1123"/>
                    <a:pt x="1270" y="1082"/>
                    <a:pt x="1311" y="1056"/>
                  </a:cubicBezTo>
                  <a:lnTo>
                    <a:pt x="1110" y="829"/>
                  </a:lnTo>
                  <a:close/>
                  <a:moveTo>
                    <a:pt x="5454" y="829"/>
                  </a:moveTo>
                  <a:lnTo>
                    <a:pt x="5253" y="1056"/>
                  </a:lnTo>
                  <a:lnTo>
                    <a:pt x="5347" y="1150"/>
                  </a:lnTo>
                  <a:lnTo>
                    <a:pt x="5561" y="936"/>
                  </a:lnTo>
                  <a:cubicBezTo>
                    <a:pt x="5547" y="922"/>
                    <a:pt x="5547" y="909"/>
                    <a:pt x="5535" y="909"/>
                  </a:cubicBezTo>
                  <a:lnTo>
                    <a:pt x="5535" y="895"/>
                  </a:lnTo>
                  <a:lnTo>
                    <a:pt x="5521" y="895"/>
                  </a:lnTo>
                  <a:lnTo>
                    <a:pt x="5521" y="882"/>
                  </a:lnTo>
                  <a:lnTo>
                    <a:pt x="5508" y="882"/>
                  </a:lnTo>
                  <a:cubicBezTo>
                    <a:pt x="5494" y="869"/>
                    <a:pt x="5467" y="856"/>
                    <a:pt x="5454" y="829"/>
                  </a:cubicBezTo>
                  <a:close/>
                  <a:moveTo>
                    <a:pt x="883" y="1043"/>
                  </a:moveTo>
                  <a:lnTo>
                    <a:pt x="776" y="1150"/>
                  </a:lnTo>
                  <a:lnTo>
                    <a:pt x="1017" y="1350"/>
                  </a:lnTo>
                  <a:cubicBezTo>
                    <a:pt x="1043" y="1323"/>
                    <a:pt x="1083" y="1283"/>
                    <a:pt x="1110" y="1243"/>
                  </a:cubicBezTo>
                  <a:lnTo>
                    <a:pt x="883" y="1043"/>
                  </a:lnTo>
                  <a:close/>
                  <a:moveTo>
                    <a:pt x="5668" y="1043"/>
                  </a:moveTo>
                  <a:lnTo>
                    <a:pt x="5440" y="1257"/>
                  </a:lnTo>
                  <a:cubicBezTo>
                    <a:pt x="5481" y="1283"/>
                    <a:pt x="5508" y="1323"/>
                    <a:pt x="5535" y="1364"/>
                  </a:cubicBezTo>
                  <a:lnTo>
                    <a:pt x="5775" y="1163"/>
                  </a:lnTo>
                  <a:cubicBezTo>
                    <a:pt x="5735" y="1123"/>
                    <a:pt x="5708" y="1082"/>
                    <a:pt x="5668" y="1043"/>
                  </a:cubicBezTo>
                  <a:close/>
                  <a:moveTo>
                    <a:pt x="682" y="1270"/>
                  </a:moveTo>
                  <a:lnTo>
                    <a:pt x="682" y="1283"/>
                  </a:lnTo>
                  <a:lnTo>
                    <a:pt x="669" y="1283"/>
                  </a:lnTo>
                  <a:lnTo>
                    <a:pt x="669" y="1296"/>
                  </a:lnTo>
                  <a:lnTo>
                    <a:pt x="669" y="1310"/>
                  </a:lnTo>
                  <a:lnTo>
                    <a:pt x="655" y="1310"/>
                  </a:lnTo>
                  <a:lnTo>
                    <a:pt x="655" y="1323"/>
                  </a:lnTo>
                  <a:lnTo>
                    <a:pt x="642" y="1323"/>
                  </a:lnTo>
                  <a:cubicBezTo>
                    <a:pt x="629" y="1350"/>
                    <a:pt x="616" y="1376"/>
                    <a:pt x="589" y="1390"/>
                  </a:cubicBezTo>
                  <a:lnTo>
                    <a:pt x="842" y="1578"/>
                  </a:lnTo>
                  <a:lnTo>
                    <a:pt x="923" y="1457"/>
                  </a:lnTo>
                  <a:lnTo>
                    <a:pt x="682" y="1270"/>
                  </a:lnTo>
                  <a:close/>
                  <a:moveTo>
                    <a:pt x="5868" y="1283"/>
                  </a:moveTo>
                  <a:lnTo>
                    <a:pt x="5628" y="1471"/>
                  </a:lnTo>
                  <a:cubicBezTo>
                    <a:pt x="5654" y="1497"/>
                    <a:pt x="5681" y="1537"/>
                    <a:pt x="5708" y="1578"/>
                  </a:cubicBezTo>
                  <a:lnTo>
                    <a:pt x="5962" y="1403"/>
                  </a:lnTo>
                  <a:lnTo>
                    <a:pt x="5948" y="1390"/>
                  </a:lnTo>
                  <a:cubicBezTo>
                    <a:pt x="5922" y="1350"/>
                    <a:pt x="5895" y="1310"/>
                    <a:pt x="5868" y="1283"/>
                  </a:cubicBezTo>
                  <a:close/>
                  <a:moveTo>
                    <a:pt x="509" y="1524"/>
                  </a:moveTo>
                  <a:cubicBezTo>
                    <a:pt x="495" y="1551"/>
                    <a:pt x="482" y="1578"/>
                    <a:pt x="468" y="1590"/>
                  </a:cubicBezTo>
                  <a:lnTo>
                    <a:pt x="468" y="1604"/>
                  </a:lnTo>
                  <a:lnTo>
                    <a:pt x="455" y="1604"/>
                  </a:lnTo>
                  <a:cubicBezTo>
                    <a:pt x="455" y="1617"/>
                    <a:pt x="441" y="1644"/>
                    <a:pt x="429" y="1658"/>
                  </a:cubicBezTo>
                  <a:lnTo>
                    <a:pt x="696" y="1804"/>
                  </a:lnTo>
                  <a:lnTo>
                    <a:pt x="776" y="1684"/>
                  </a:lnTo>
                  <a:lnTo>
                    <a:pt x="509" y="1524"/>
                  </a:lnTo>
                  <a:close/>
                  <a:moveTo>
                    <a:pt x="6042" y="1524"/>
                  </a:moveTo>
                  <a:lnTo>
                    <a:pt x="5788" y="1697"/>
                  </a:lnTo>
                  <a:cubicBezTo>
                    <a:pt x="5802" y="1738"/>
                    <a:pt x="5829" y="1777"/>
                    <a:pt x="5855" y="1818"/>
                  </a:cubicBezTo>
                  <a:lnTo>
                    <a:pt x="6123" y="1658"/>
                  </a:lnTo>
                  <a:cubicBezTo>
                    <a:pt x="6109" y="1644"/>
                    <a:pt x="6096" y="1617"/>
                    <a:pt x="6082" y="1590"/>
                  </a:cubicBezTo>
                  <a:lnTo>
                    <a:pt x="6069" y="1578"/>
                  </a:lnTo>
                  <a:lnTo>
                    <a:pt x="6069" y="1564"/>
                  </a:lnTo>
                  <a:lnTo>
                    <a:pt x="6055" y="1564"/>
                  </a:lnTo>
                  <a:lnTo>
                    <a:pt x="6055" y="1551"/>
                  </a:lnTo>
                  <a:cubicBezTo>
                    <a:pt x="6055" y="1551"/>
                    <a:pt x="6042" y="1537"/>
                    <a:pt x="6042" y="1524"/>
                  </a:cubicBezTo>
                  <a:close/>
                  <a:moveTo>
                    <a:pt x="361" y="1791"/>
                  </a:moveTo>
                  <a:cubicBezTo>
                    <a:pt x="348" y="1804"/>
                    <a:pt x="348" y="1818"/>
                    <a:pt x="334" y="1845"/>
                  </a:cubicBezTo>
                  <a:lnTo>
                    <a:pt x="295" y="1925"/>
                  </a:lnTo>
                  <a:lnTo>
                    <a:pt x="575" y="2059"/>
                  </a:lnTo>
                  <a:cubicBezTo>
                    <a:pt x="589" y="2005"/>
                    <a:pt x="616" y="1965"/>
                    <a:pt x="629" y="1925"/>
                  </a:cubicBezTo>
                  <a:lnTo>
                    <a:pt x="361" y="1791"/>
                  </a:lnTo>
                  <a:close/>
                  <a:moveTo>
                    <a:pt x="6189" y="1791"/>
                  </a:moveTo>
                  <a:lnTo>
                    <a:pt x="5922" y="1938"/>
                  </a:lnTo>
                  <a:cubicBezTo>
                    <a:pt x="5936" y="1979"/>
                    <a:pt x="5962" y="2018"/>
                    <a:pt x="5975" y="2059"/>
                  </a:cubicBezTo>
                  <a:lnTo>
                    <a:pt x="6256" y="1938"/>
                  </a:lnTo>
                  <a:cubicBezTo>
                    <a:pt x="6256" y="1925"/>
                    <a:pt x="6242" y="1911"/>
                    <a:pt x="6242" y="1898"/>
                  </a:cubicBezTo>
                  <a:lnTo>
                    <a:pt x="6242" y="1884"/>
                  </a:lnTo>
                  <a:lnTo>
                    <a:pt x="6230" y="1884"/>
                  </a:lnTo>
                  <a:lnTo>
                    <a:pt x="6230" y="1872"/>
                  </a:lnTo>
                  <a:lnTo>
                    <a:pt x="6230" y="1858"/>
                  </a:lnTo>
                  <a:lnTo>
                    <a:pt x="6216" y="1858"/>
                  </a:lnTo>
                  <a:lnTo>
                    <a:pt x="6216" y="1845"/>
                  </a:lnTo>
                  <a:cubicBezTo>
                    <a:pt x="6203" y="1831"/>
                    <a:pt x="6203" y="1804"/>
                    <a:pt x="6189" y="1791"/>
                  </a:cubicBezTo>
                  <a:close/>
                  <a:moveTo>
                    <a:pt x="228" y="2072"/>
                  </a:moveTo>
                  <a:cubicBezTo>
                    <a:pt x="228" y="2085"/>
                    <a:pt x="228" y="2098"/>
                    <a:pt x="215" y="2098"/>
                  </a:cubicBezTo>
                  <a:lnTo>
                    <a:pt x="215" y="2112"/>
                  </a:lnTo>
                  <a:cubicBezTo>
                    <a:pt x="201" y="2139"/>
                    <a:pt x="188" y="2178"/>
                    <a:pt x="174" y="2219"/>
                  </a:cubicBezTo>
                  <a:lnTo>
                    <a:pt x="468" y="2312"/>
                  </a:lnTo>
                  <a:cubicBezTo>
                    <a:pt x="482" y="2273"/>
                    <a:pt x="509" y="2219"/>
                    <a:pt x="522" y="2178"/>
                  </a:cubicBezTo>
                  <a:lnTo>
                    <a:pt x="228" y="2072"/>
                  </a:lnTo>
                  <a:close/>
                  <a:moveTo>
                    <a:pt x="6323" y="2072"/>
                  </a:moveTo>
                  <a:lnTo>
                    <a:pt x="6029" y="2192"/>
                  </a:lnTo>
                  <a:cubicBezTo>
                    <a:pt x="6055" y="2232"/>
                    <a:pt x="6069" y="2273"/>
                    <a:pt x="6082" y="2312"/>
                  </a:cubicBezTo>
                  <a:lnTo>
                    <a:pt x="6376" y="2219"/>
                  </a:lnTo>
                  <a:cubicBezTo>
                    <a:pt x="6363" y="2219"/>
                    <a:pt x="6363" y="2205"/>
                    <a:pt x="6363" y="2205"/>
                  </a:cubicBezTo>
                  <a:lnTo>
                    <a:pt x="6363" y="2192"/>
                  </a:lnTo>
                  <a:cubicBezTo>
                    <a:pt x="6349" y="2152"/>
                    <a:pt x="6337" y="2125"/>
                    <a:pt x="6323" y="2085"/>
                  </a:cubicBezTo>
                  <a:lnTo>
                    <a:pt x="6323" y="2072"/>
                  </a:lnTo>
                  <a:close/>
                  <a:moveTo>
                    <a:pt x="135" y="2366"/>
                  </a:moveTo>
                  <a:cubicBezTo>
                    <a:pt x="135" y="2366"/>
                    <a:pt x="135" y="2380"/>
                    <a:pt x="121" y="2392"/>
                  </a:cubicBezTo>
                  <a:cubicBezTo>
                    <a:pt x="108" y="2433"/>
                    <a:pt x="108" y="2473"/>
                    <a:pt x="94" y="2513"/>
                  </a:cubicBezTo>
                  <a:lnTo>
                    <a:pt x="388" y="2579"/>
                  </a:lnTo>
                  <a:cubicBezTo>
                    <a:pt x="402" y="2540"/>
                    <a:pt x="415" y="2486"/>
                    <a:pt x="429" y="2446"/>
                  </a:cubicBezTo>
                  <a:lnTo>
                    <a:pt x="135" y="2366"/>
                  </a:lnTo>
                  <a:close/>
                  <a:moveTo>
                    <a:pt x="6417" y="2366"/>
                  </a:moveTo>
                  <a:lnTo>
                    <a:pt x="6123" y="2446"/>
                  </a:lnTo>
                  <a:cubicBezTo>
                    <a:pt x="6136" y="2499"/>
                    <a:pt x="6149" y="2540"/>
                    <a:pt x="6162" y="2579"/>
                  </a:cubicBezTo>
                  <a:lnTo>
                    <a:pt x="6456" y="2513"/>
                  </a:lnTo>
                  <a:cubicBezTo>
                    <a:pt x="6456" y="2499"/>
                    <a:pt x="6456" y="2499"/>
                    <a:pt x="6443" y="2486"/>
                  </a:cubicBezTo>
                  <a:lnTo>
                    <a:pt x="6443" y="2473"/>
                  </a:lnTo>
                  <a:lnTo>
                    <a:pt x="6443" y="2460"/>
                  </a:lnTo>
                  <a:cubicBezTo>
                    <a:pt x="6430" y="2433"/>
                    <a:pt x="6430" y="2392"/>
                    <a:pt x="6417" y="2366"/>
                  </a:cubicBezTo>
                  <a:close/>
                  <a:moveTo>
                    <a:pt x="67" y="2660"/>
                  </a:moveTo>
                  <a:cubicBezTo>
                    <a:pt x="54" y="2674"/>
                    <a:pt x="54" y="2700"/>
                    <a:pt x="54" y="2727"/>
                  </a:cubicBezTo>
                  <a:lnTo>
                    <a:pt x="54" y="2740"/>
                  </a:lnTo>
                  <a:cubicBezTo>
                    <a:pt x="40" y="2754"/>
                    <a:pt x="40" y="2781"/>
                    <a:pt x="40" y="2807"/>
                  </a:cubicBezTo>
                  <a:lnTo>
                    <a:pt x="348" y="2847"/>
                  </a:lnTo>
                  <a:cubicBezTo>
                    <a:pt x="348" y="2807"/>
                    <a:pt x="361" y="2754"/>
                    <a:pt x="361" y="2713"/>
                  </a:cubicBezTo>
                  <a:lnTo>
                    <a:pt x="67" y="2660"/>
                  </a:lnTo>
                  <a:close/>
                  <a:moveTo>
                    <a:pt x="6483" y="2660"/>
                  </a:moveTo>
                  <a:lnTo>
                    <a:pt x="6189" y="2727"/>
                  </a:lnTo>
                  <a:cubicBezTo>
                    <a:pt x="6189" y="2767"/>
                    <a:pt x="6203" y="2807"/>
                    <a:pt x="6203" y="2861"/>
                  </a:cubicBezTo>
                  <a:lnTo>
                    <a:pt x="6510" y="2820"/>
                  </a:lnTo>
                  <a:lnTo>
                    <a:pt x="6510" y="2767"/>
                  </a:lnTo>
                  <a:lnTo>
                    <a:pt x="6510" y="2754"/>
                  </a:lnTo>
                  <a:lnTo>
                    <a:pt x="6497" y="2754"/>
                  </a:lnTo>
                  <a:lnTo>
                    <a:pt x="6497" y="2740"/>
                  </a:lnTo>
                  <a:lnTo>
                    <a:pt x="6497" y="2727"/>
                  </a:lnTo>
                  <a:lnTo>
                    <a:pt x="6497" y="2713"/>
                  </a:lnTo>
                  <a:lnTo>
                    <a:pt x="6497" y="2700"/>
                  </a:lnTo>
                  <a:lnTo>
                    <a:pt x="6497" y="2686"/>
                  </a:lnTo>
                  <a:cubicBezTo>
                    <a:pt x="6497" y="2686"/>
                    <a:pt x="6483" y="2674"/>
                    <a:pt x="6483" y="2660"/>
                  </a:cubicBezTo>
                  <a:close/>
                  <a:moveTo>
                    <a:pt x="28" y="2968"/>
                  </a:moveTo>
                  <a:cubicBezTo>
                    <a:pt x="14" y="3007"/>
                    <a:pt x="14" y="3061"/>
                    <a:pt x="14" y="3114"/>
                  </a:cubicBezTo>
                  <a:lnTo>
                    <a:pt x="322" y="3128"/>
                  </a:lnTo>
                  <a:lnTo>
                    <a:pt x="322" y="2994"/>
                  </a:lnTo>
                  <a:lnTo>
                    <a:pt x="28" y="2968"/>
                  </a:lnTo>
                  <a:close/>
                  <a:moveTo>
                    <a:pt x="6524" y="2968"/>
                  </a:moveTo>
                  <a:lnTo>
                    <a:pt x="6230" y="2994"/>
                  </a:lnTo>
                  <a:lnTo>
                    <a:pt x="6230" y="3128"/>
                  </a:lnTo>
                  <a:lnTo>
                    <a:pt x="6537" y="3114"/>
                  </a:lnTo>
                  <a:lnTo>
                    <a:pt x="6537" y="3101"/>
                  </a:lnTo>
                  <a:cubicBezTo>
                    <a:pt x="6537" y="3061"/>
                    <a:pt x="6537" y="3007"/>
                    <a:pt x="6524" y="2968"/>
                  </a:cubicBezTo>
                  <a:close/>
                  <a:moveTo>
                    <a:pt x="1" y="3262"/>
                  </a:moveTo>
                  <a:cubicBezTo>
                    <a:pt x="1" y="3315"/>
                    <a:pt x="14" y="3369"/>
                    <a:pt x="14" y="3422"/>
                  </a:cubicBezTo>
                  <a:lnTo>
                    <a:pt x="322" y="3408"/>
                  </a:lnTo>
                  <a:cubicBezTo>
                    <a:pt x="308" y="3355"/>
                    <a:pt x="308" y="3315"/>
                    <a:pt x="308" y="3262"/>
                  </a:cubicBezTo>
                  <a:close/>
                  <a:moveTo>
                    <a:pt x="6242" y="3275"/>
                  </a:moveTo>
                  <a:cubicBezTo>
                    <a:pt x="6242" y="3315"/>
                    <a:pt x="6230" y="3369"/>
                    <a:pt x="6230" y="3408"/>
                  </a:cubicBezTo>
                  <a:lnTo>
                    <a:pt x="6537" y="3422"/>
                  </a:lnTo>
                  <a:lnTo>
                    <a:pt x="6537" y="3275"/>
                  </a:lnTo>
                  <a:close/>
                  <a:moveTo>
                    <a:pt x="322" y="3542"/>
                  </a:moveTo>
                  <a:lnTo>
                    <a:pt x="14" y="3569"/>
                  </a:lnTo>
                  <a:cubicBezTo>
                    <a:pt x="28" y="3622"/>
                    <a:pt x="28" y="3676"/>
                    <a:pt x="40" y="3729"/>
                  </a:cubicBezTo>
                  <a:lnTo>
                    <a:pt x="334" y="3676"/>
                  </a:lnTo>
                  <a:cubicBezTo>
                    <a:pt x="334" y="3636"/>
                    <a:pt x="334" y="3595"/>
                    <a:pt x="322" y="3542"/>
                  </a:cubicBezTo>
                  <a:close/>
                  <a:moveTo>
                    <a:pt x="6230" y="3556"/>
                  </a:moveTo>
                  <a:cubicBezTo>
                    <a:pt x="6216" y="3569"/>
                    <a:pt x="6216" y="3595"/>
                    <a:pt x="6216" y="3609"/>
                  </a:cubicBezTo>
                  <a:cubicBezTo>
                    <a:pt x="6216" y="3636"/>
                    <a:pt x="6216" y="3663"/>
                    <a:pt x="6203" y="3689"/>
                  </a:cubicBezTo>
                  <a:lnTo>
                    <a:pt x="6510" y="3729"/>
                  </a:lnTo>
                  <a:lnTo>
                    <a:pt x="6510" y="3716"/>
                  </a:lnTo>
                  <a:cubicBezTo>
                    <a:pt x="6510" y="3702"/>
                    <a:pt x="6524" y="3689"/>
                    <a:pt x="6524" y="3663"/>
                  </a:cubicBezTo>
                  <a:lnTo>
                    <a:pt x="6524" y="3649"/>
                  </a:lnTo>
                  <a:lnTo>
                    <a:pt x="6524" y="3636"/>
                  </a:lnTo>
                  <a:lnTo>
                    <a:pt x="6524" y="3622"/>
                  </a:lnTo>
                  <a:lnTo>
                    <a:pt x="6524" y="3609"/>
                  </a:lnTo>
                  <a:lnTo>
                    <a:pt x="6524" y="3595"/>
                  </a:lnTo>
                  <a:lnTo>
                    <a:pt x="6524" y="3582"/>
                  </a:lnTo>
                  <a:lnTo>
                    <a:pt x="6230" y="3556"/>
                  </a:lnTo>
                  <a:close/>
                  <a:moveTo>
                    <a:pt x="361" y="3823"/>
                  </a:moveTo>
                  <a:lnTo>
                    <a:pt x="67" y="3877"/>
                  </a:lnTo>
                  <a:lnTo>
                    <a:pt x="67" y="3889"/>
                  </a:lnTo>
                  <a:cubicBezTo>
                    <a:pt x="81" y="3943"/>
                    <a:pt x="81" y="3983"/>
                    <a:pt x="94" y="4023"/>
                  </a:cubicBezTo>
                  <a:lnTo>
                    <a:pt x="388" y="3957"/>
                  </a:lnTo>
                  <a:cubicBezTo>
                    <a:pt x="388" y="3916"/>
                    <a:pt x="375" y="3863"/>
                    <a:pt x="361" y="3823"/>
                  </a:cubicBezTo>
                  <a:close/>
                  <a:moveTo>
                    <a:pt x="6189" y="3823"/>
                  </a:moveTo>
                  <a:cubicBezTo>
                    <a:pt x="6176" y="3877"/>
                    <a:pt x="6162" y="3916"/>
                    <a:pt x="6149" y="3957"/>
                  </a:cubicBezTo>
                  <a:lnTo>
                    <a:pt x="6456" y="4037"/>
                  </a:lnTo>
                  <a:cubicBezTo>
                    <a:pt x="6456" y="3996"/>
                    <a:pt x="6470" y="3970"/>
                    <a:pt x="6470" y="3943"/>
                  </a:cubicBezTo>
                  <a:cubicBezTo>
                    <a:pt x="6483" y="3916"/>
                    <a:pt x="6483" y="3903"/>
                    <a:pt x="6483" y="3889"/>
                  </a:cubicBezTo>
                  <a:lnTo>
                    <a:pt x="6189" y="3823"/>
                  </a:lnTo>
                  <a:close/>
                  <a:moveTo>
                    <a:pt x="429" y="4090"/>
                  </a:moveTo>
                  <a:lnTo>
                    <a:pt x="135" y="4171"/>
                  </a:lnTo>
                  <a:lnTo>
                    <a:pt x="135" y="4183"/>
                  </a:lnTo>
                  <a:lnTo>
                    <a:pt x="135" y="4197"/>
                  </a:lnTo>
                  <a:lnTo>
                    <a:pt x="174" y="4317"/>
                  </a:lnTo>
                  <a:lnTo>
                    <a:pt x="468" y="4224"/>
                  </a:lnTo>
                  <a:cubicBezTo>
                    <a:pt x="455" y="4183"/>
                    <a:pt x="441" y="4130"/>
                    <a:pt x="429" y="4090"/>
                  </a:cubicBezTo>
                  <a:close/>
                  <a:moveTo>
                    <a:pt x="6123" y="4090"/>
                  </a:moveTo>
                  <a:cubicBezTo>
                    <a:pt x="6109" y="4144"/>
                    <a:pt x="6096" y="4183"/>
                    <a:pt x="6082" y="4224"/>
                  </a:cubicBezTo>
                  <a:lnTo>
                    <a:pt x="6363" y="4331"/>
                  </a:lnTo>
                  <a:cubicBezTo>
                    <a:pt x="6376" y="4317"/>
                    <a:pt x="6376" y="4317"/>
                    <a:pt x="6376" y="4304"/>
                  </a:cubicBezTo>
                  <a:lnTo>
                    <a:pt x="6417" y="4183"/>
                  </a:lnTo>
                  <a:lnTo>
                    <a:pt x="6123" y="4090"/>
                  </a:lnTo>
                  <a:close/>
                  <a:moveTo>
                    <a:pt x="522" y="4358"/>
                  </a:moveTo>
                  <a:lnTo>
                    <a:pt x="228" y="4465"/>
                  </a:lnTo>
                  <a:cubicBezTo>
                    <a:pt x="241" y="4504"/>
                    <a:pt x="268" y="4531"/>
                    <a:pt x="281" y="4572"/>
                  </a:cubicBezTo>
                  <a:lnTo>
                    <a:pt x="281" y="4584"/>
                  </a:lnTo>
                  <a:cubicBezTo>
                    <a:pt x="281" y="4584"/>
                    <a:pt x="281" y="4598"/>
                    <a:pt x="295" y="4598"/>
                  </a:cubicBezTo>
                  <a:lnTo>
                    <a:pt x="575" y="4478"/>
                  </a:lnTo>
                  <a:cubicBezTo>
                    <a:pt x="548" y="4438"/>
                    <a:pt x="536" y="4397"/>
                    <a:pt x="522" y="4358"/>
                  </a:cubicBezTo>
                  <a:close/>
                  <a:moveTo>
                    <a:pt x="6029" y="4358"/>
                  </a:moveTo>
                  <a:cubicBezTo>
                    <a:pt x="6016" y="4397"/>
                    <a:pt x="5989" y="4438"/>
                    <a:pt x="5975" y="4491"/>
                  </a:cubicBezTo>
                  <a:lnTo>
                    <a:pt x="6256" y="4611"/>
                  </a:lnTo>
                  <a:cubicBezTo>
                    <a:pt x="6269" y="4572"/>
                    <a:pt x="6296" y="4518"/>
                    <a:pt x="6310" y="4465"/>
                  </a:cubicBezTo>
                  <a:lnTo>
                    <a:pt x="6029" y="4358"/>
                  </a:lnTo>
                  <a:close/>
                  <a:moveTo>
                    <a:pt x="629" y="4598"/>
                  </a:moveTo>
                  <a:lnTo>
                    <a:pt x="361" y="4745"/>
                  </a:lnTo>
                  <a:cubicBezTo>
                    <a:pt x="375" y="4785"/>
                    <a:pt x="388" y="4812"/>
                    <a:pt x="415" y="4852"/>
                  </a:cubicBezTo>
                  <a:cubicBezTo>
                    <a:pt x="429" y="4866"/>
                    <a:pt x="429" y="4866"/>
                    <a:pt x="429" y="4879"/>
                  </a:cubicBezTo>
                  <a:lnTo>
                    <a:pt x="696" y="4732"/>
                  </a:lnTo>
                  <a:cubicBezTo>
                    <a:pt x="669" y="4691"/>
                    <a:pt x="655" y="4652"/>
                    <a:pt x="629" y="4598"/>
                  </a:cubicBezTo>
                  <a:close/>
                  <a:moveTo>
                    <a:pt x="5922" y="4611"/>
                  </a:moveTo>
                  <a:cubicBezTo>
                    <a:pt x="5895" y="4652"/>
                    <a:pt x="5868" y="4691"/>
                    <a:pt x="5855" y="4732"/>
                  </a:cubicBezTo>
                  <a:lnTo>
                    <a:pt x="6123" y="4879"/>
                  </a:lnTo>
                  <a:cubicBezTo>
                    <a:pt x="6123" y="4866"/>
                    <a:pt x="6136" y="4839"/>
                    <a:pt x="6149" y="4812"/>
                  </a:cubicBezTo>
                  <a:lnTo>
                    <a:pt x="6162" y="4812"/>
                  </a:lnTo>
                  <a:cubicBezTo>
                    <a:pt x="6162" y="4785"/>
                    <a:pt x="6176" y="4772"/>
                    <a:pt x="6189" y="4745"/>
                  </a:cubicBezTo>
                  <a:lnTo>
                    <a:pt x="5922" y="4611"/>
                  </a:lnTo>
                  <a:close/>
                  <a:moveTo>
                    <a:pt x="762" y="4852"/>
                  </a:moveTo>
                  <a:lnTo>
                    <a:pt x="509" y="5012"/>
                  </a:lnTo>
                  <a:lnTo>
                    <a:pt x="522" y="5026"/>
                  </a:lnTo>
                  <a:lnTo>
                    <a:pt x="522" y="5039"/>
                  </a:lnTo>
                  <a:lnTo>
                    <a:pt x="536" y="5039"/>
                  </a:lnTo>
                  <a:lnTo>
                    <a:pt x="536" y="5053"/>
                  </a:lnTo>
                  <a:lnTo>
                    <a:pt x="536" y="5066"/>
                  </a:lnTo>
                  <a:lnTo>
                    <a:pt x="548" y="5066"/>
                  </a:lnTo>
                  <a:lnTo>
                    <a:pt x="548" y="5080"/>
                  </a:lnTo>
                  <a:lnTo>
                    <a:pt x="562" y="5080"/>
                  </a:lnTo>
                  <a:lnTo>
                    <a:pt x="562" y="5092"/>
                  </a:lnTo>
                  <a:lnTo>
                    <a:pt x="562" y="5106"/>
                  </a:lnTo>
                  <a:lnTo>
                    <a:pt x="575" y="5106"/>
                  </a:lnTo>
                  <a:lnTo>
                    <a:pt x="575" y="5119"/>
                  </a:lnTo>
                  <a:cubicBezTo>
                    <a:pt x="589" y="5119"/>
                    <a:pt x="589" y="5133"/>
                    <a:pt x="589" y="5133"/>
                  </a:cubicBezTo>
                  <a:lnTo>
                    <a:pt x="842" y="4959"/>
                  </a:lnTo>
                  <a:cubicBezTo>
                    <a:pt x="816" y="4919"/>
                    <a:pt x="789" y="4879"/>
                    <a:pt x="762" y="4852"/>
                  </a:cubicBezTo>
                  <a:close/>
                  <a:moveTo>
                    <a:pt x="5775" y="4852"/>
                  </a:moveTo>
                  <a:lnTo>
                    <a:pt x="5695" y="4973"/>
                  </a:lnTo>
                  <a:lnTo>
                    <a:pt x="5948" y="5146"/>
                  </a:lnTo>
                  <a:cubicBezTo>
                    <a:pt x="5975" y="5119"/>
                    <a:pt x="5989" y="5092"/>
                    <a:pt x="6002" y="5066"/>
                  </a:cubicBezTo>
                  <a:cubicBezTo>
                    <a:pt x="6016" y="5053"/>
                    <a:pt x="6029" y="5039"/>
                    <a:pt x="6042" y="5012"/>
                  </a:cubicBezTo>
                  <a:lnTo>
                    <a:pt x="5775" y="4852"/>
                  </a:lnTo>
                  <a:close/>
                  <a:moveTo>
                    <a:pt x="923" y="5080"/>
                  </a:moveTo>
                  <a:lnTo>
                    <a:pt x="682" y="5267"/>
                  </a:lnTo>
                  <a:lnTo>
                    <a:pt x="696" y="5267"/>
                  </a:lnTo>
                  <a:lnTo>
                    <a:pt x="696" y="5280"/>
                  </a:lnTo>
                  <a:lnTo>
                    <a:pt x="709" y="5280"/>
                  </a:lnTo>
                  <a:lnTo>
                    <a:pt x="709" y="5293"/>
                  </a:lnTo>
                  <a:cubicBezTo>
                    <a:pt x="735" y="5320"/>
                    <a:pt x="762" y="5347"/>
                    <a:pt x="776" y="5374"/>
                  </a:cubicBezTo>
                  <a:lnTo>
                    <a:pt x="1017" y="5186"/>
                  </a:lnTo>
                  <a:cubicBezTo>
                    <a:pt x="990" y="5146"/>
                    <a:pt x="949" y="5106"/>
                    <a:pt x="923" y="5080"/>
                  </a:cubicBezTo>
                  <a:close/>
                  <a:moveTo>
                    <a:pt x="5615" y="5080"/>
                  </a:moveTo>
                  <a:cubicBezTo>
                    <a:pt x="5588" y="5119"/>
                    <a:pt x="5561" y="5146"/>
                    <a:pt x="5535" y="5186"/>
                  </a:cubicBezTo>
                  <a:lnTo>
                    <a:pt x="5761" y="5386"/>
                  </a:lnTo>
                  <a:cubicBezTo>
                    <a:pt x="5802" y="5347"/>
                    <a:pt x="5829" y="5306"/>
                    <a:pt x="5855" y="5267"/>
                  </a:cubicBezTo>
                  <a:lnTo>
                    <a:pt x="5615" y="5080"/>
                  </a:lnTo>
                  <a:close/>
                  <a:moveTo>
                    <a:pt x="1110" y="5280"/>
                  </a:moveTo>
                  <a:lnTo>
                    <a:pt x="883" y="5493"/>
                  </a:lnTo>
                  <a:cubicBezTo>
                    <a:pt x="923" y="5534"/>
                    <a:pt x="949" y="5574"/>
                    <a:pt x="990" y="5600"/>
                  </a:cubicBezTo>
                  <a:lnTo>
                    <a:pt x="1204" y="5386"/>
                  </a:lnTo>
                  <a:cubicBezTo>
                    <a:pt x="1177" y="5360"/>
                    <a:pt x="1136" y="5320"/>
                    <a:pt x="1110" y="5280"/>
                  </a:cubicBezTo>
                  <a:close/>
                  <a:moveTo>
                    <a:pt x="5440" y="5293"/>
                  </a:moveTo>
                  <a:lnTo>
                    <a:pt x="5347" y="5386"/>
                  </a:lnTo>
                  <a:lnTo>
                    <a:pt x="5561" y="5614"/>
                  </a:lnTo>
                  <a:lnTo>
                    <a:pt x="5561" y="5600"/>
                  </a:lnTo>
                  <a:lnTo>
                    <a:pt x="5574" y="5600"/>
                  </a:lnTo>
                  <a:lnTo>
                    <a:pt x="5574" y="5587"/>
                  </a:lnTo>
                  <a:lnTo>
                    <a:pt x="5588" y="5587"/>
                  </a:lnTo>
                  <a:lnTo>
                    <a:pt x="5588" y="5574"/>
                  </a:lnTo>
                  <a:lnTo>
                    <a:pt x="5601" y="5574"/>
                  </a:lnTo>
                  <a:lnTo>
                    <a:pt x="5601" y="5561"/>
                  </a:lnTo>
                  <a:lnTo>
                    <a:pt x="5615" y="5561"/>
                  </a:lnTo>
                  <a:lnTo>
                    <a:pt x="5615" y="5547"/>
                  </a:lnTo>
                  <a:cubicBezTo>
                    <a:pt x="5628" y="5534"/>
                    <a:pt x="5654" y="5520"/>
                    <a:pt x="5668" y="5493"/>
                  </a:cubicBezTo>
                  <a:lnTo>
                    <a:pt x="5440" y="5293"/>
                  </a:lnTo>
                  <a:close/>
                  <a:moveTo>
                    <a:pt x="1311" y="5481"/>
                  </a:moveTo>
                  <a:lnTo>
                    <a:pt x="1097" y="5707"/>
                  </a:lnTo>
                  <a:cubicBezTo>
                    <a:pt x="1124" y="5734"/>
                    <a:pt x="1150" y="5748"/>
                    <a:pt x="1163" y="5761"/>
                  </a:cubicBezTo>
                  <a:lnTo>
                    <a:pt x="1163" y="5775"/>
                  </a:lnTo>
                  <a:lnTo>
                    <a:pt x="1190" y="5775"/>
                  </a:lnTo>
                  <a:lnTo>
                    <a:pt x="1190" y="5787"/>
                  </a:lnTo>
                  <a:lnTo>
                    <a:pt x="1204" y="5787"/>
                  </a:lnTo>
                  <a:lnTo>
                    <a:pt x="1204" y="5801"/>
                  </a:lnTo>
                  <a:cubicBezTo>
                    <a:pt x="1217" y="5801"/>
                    <a:pt x="1217" y="5801"/>
                    <a:pt x="1217" y="5814"/>
                  </a:cubicBezTo>
                  <a:lnTo>
                    <a:pt x="1404" y="5574"/>
                  </a:lnTo>
                  <a:lnTo>
                    <a:pt x="1311" y="5481"/>
                  </a:lnTo>
                  <a:close/>
                  <a:moveTo>
                    <a:pt x="5241" y="5481"/>
                  </a:moveTo>
                  <a:cubicBezTo>
                    <a:pt x="5200" y="5520"/>
                    <a:pt x="5173" y="5547"/>
                    <a:pt x="5134" y="5574"/>
                  </a:cubicBezTo>
                  <a:lnTo>
                    <a:pt x="5321" y="5814"/>
                  </a:lnTo>
                  <a:lnTo>
                    <a:pt x="5334" y="5814"/>
                  </a:lnTo>
                  <a:lnTo>
                    <a:pt x="5334" y="5801"/>
                  </a:lnTo>
                  <a:lnTo>
                    <a:pt x="5347" y="5801"/>
                  </a:lnTo>
                  <a:cubicBezTo>
                    <a:pt x="5360" y="5787"/>
                    <a:pt x="5374" y="5775"/>
                    <a:pt x="5401" y="5761"/>
                  </a:cubicBezTo>
                  <a:lnTo>
                    <a:pt x="5401" y="5748"/>
                  </a:lnTo>
                  <a:lnTo>
                    <a:pt x="5414" y="5748"/>
                  </a:lnTo>
                  <a:lnTo>
                    <a:pt x="5414" y="5734"/>
                  </a:lnTo>
                  <a:lnTo>
                    <a:pt x="5428" y="5734"/>
                  </a:lnTo>
                  <a:lnTo>
                    <a:pt x="5428" y="5721"/>
                  </a:lnTo>
                  <a:lnTo>
                    <a:pt x="5440" y="5721"/>
                  </a:lnTo>
                  <a:lnTo>
                    <a:pt x="5440" y="5707"/>
                  </a:lnTo>
                  <a:lnTo>
                    <a:pt x="5241" y="5481"/>
                  </a:lnTo>
                  <a:close/>
                  <a:moveTo>
                    <a:pt x="1525" y="5654"/>
                  </a:moveTo>
                  <a:lnTo>
                    <a:pt x="1337" y="5908"/>
                  </a:lnTo>
                  <a:cubicBezTo>
                    <a:pt x="1377" y="5935"/>
                    <a:pt x="1418" y="5962"/>
                    <a:pt x="1471" y="5988"/>
                  </a:cubicBezTo>
                  <a:lnTo>
                    <a:pt x="1632" y="5734"/>
                  </a:lnTo>
                  <a:cubicBezTo>
                    <a:pt x="1591" y="5707"/>
                    <a:pt x="1564" y="5680"/>
                    <a:pt x="1525" y="5654"/>
                  </a:cubicBezTo>
                  <a:close/>
                  <a:moveTo>
                    <a:pt x="5027" y="5654"/>
                  </a:moveTo>
                  <a:lnTo>
                    <a:pt x="4906" y="5734"/>
                  </a:lnTo>
                  <a:lnTo>
                    <a:pt x="5080" y="5988"/>
                  </a:lnTo>
                  <a:cubicBezTo>
                    <a:pt x="5107" y="5975"/>
                    <a:pt x="5120" y="5962"/>
                    <a:pt x="5146" y="5948"/>
                  </a:cubicBezTo>
                  <a:lnTo>
                    <a:pt x="5160" y="5948"/>
                  </a:lnTo>
                  <a:lnTo>
                    <a:pt x="5160" y="5935"/>
                  </a:lnTo>
                  <a:cubicBezTo>
                    <a:pt x="5173" y="5921"/>
                    <a:pt x="5187" y="5921"/>
                    <a:pt x="5200" y="5908"/>
                  </a:cubicBezTo>
                  <a:lnTo>
                    <a:pt x="5027" y="5654"/>
                  </a:lnTo>
                  <a:close/>
                  <a:moveTo>
                    <a:pt x="1751" y="5814"/>
                  </a:moveTo>
                  <a:lnTo>
                    <a:pt x="1591" y="6069"/>
                  </a:lnTo>
                  <a:cubicBezTo>
                    <a:pt x="1632" y="6095"/>
                    <a:pt x="1685" y="6122"/>
                    <a:pt x="1725" y="6149"/>
                  </a:cubicBezTo>
                  <a:lnTo>
                    <a:pt x="1872" y="5882"/>
                  </a:lnTo>
                  <a:cubicBezTo>
                    <a:pt x="1832" y="5855"/>
                    <a:pt x="1792" y="5828"/>
                    <a:pt x="1751" y="5814"/>
                  </a:cubicBezTo>
                  <a:close/>
                  <a:moveTo>
                    <a:pt x="4786" y="5814"/>
                  </a:moveTo>
                  <a:cubicBezTo>
                    <a:pt x="4759" y="5841"/>
                    <a:pt x="4706" y="5855"/>
                    <a:pt x="4665" y="5882"/>
                  </a:cubicBezTo>
                  <a:lnTo>
                    <a:pt x="4813" y="6149"/>
                  </a:lnTo>
                  <a:cubicBezTo>
                    <a:pt x="4826" y="6149"/>
                    <a:pt x="4826" y="6149"/>
                    <a:pt x="4840" y="6135"/>
                  </a:cubicBezTo>
                  <a:lnTo>
                    <a:pt x="4852" y="6135"/>
                  </a:lnTo>
                  <a:cubicBezTo>
                    <a:pt x="4852" y="6122"/>
                    <a:pt x="4852" y="6122"/>
                    <a:pt x="4866" y="6122"/>
                  </a:cubicBezTo>
                  <a:lnTo>
                    <a:pt x="4879" y="6122"/>
                  </a:lnTo>
                  <a:lnTo>
                    <a:pt x="4879" y="6108"/>
                  </a:lnTo>
                  <a:lnTo>
                    <a:pt x="4906" y="6108"/>
                  </a:lnTo>
                  <a:lnTo>
                    <a:pt x="4906" y="6095"/>
                  </a:lnTo>
                  <a:cubicBezTo>
                    <a:pt x="4920" y="6095"/>
                    <a:pt x="4933" y="6081"/>
                    <a:pt x="4946" y="6081"/>
                  </a:cubicBezTo>
                  <a:lnTo>
                    <a:pt x="4786" y="5814"/>
                  </a:lnTo>
                  <a:close/>
                  <a:moveTo>
                    <a:pt x="1992" y="5935"/>
                  </a:moveTo>
                  <a:lnTo>
                    <a:pt x="1858" y="6215"/>
                  </a:lnTo>
                  <a:lnTo>
                    <a:pt x="1872" y="6215"/>
                  </a:lnTo>
                  <a:lnTo>
                    <a:pt x="1872" y="6229"/>
                  </a:lnTo>
                  <a:lnTo>
                    <a:pt x="1885" y="6229"/>
                  </a:lnTo>
                  <a:cubicBezTo>
                    <a:pt x="1926" y="6242"/>
                    <a:pt x="1965" y="6269"/>
                    <a:pt x="2006" y="6283"/>
                  </a:cubicBezTo>
                  <a:lnTo>
                    <a:pt x="2126" y="6001"/>
                  </a:lnTo>
                  <a:cubicBezTo>
                    <a:pt x="2086" y="5975"/>
                    <a:pt x="2033" y="5962"/>
                    <a:pt x="1992" y="5935"/>
                  </a:cubicBezTo>
                  <a:close/>
                  <a:moveTo>
                    <a:pt x="4545" y="5948"/>
                  </a:moveTo>
                  <a:cubicBezTo>
                    <a:pt x="4505" y="5962"/>
                    <a:pt x="4465" y="5988"/>
                    <a:pt x="4425" y="6001"/>
                  </a:cubicBezTo>
                  <a:lnTo>
                    <a:pt x="4545" y="6283"/>
                  </a:lnTo>
                  <a:cubicBezTo>
                    <a:pt x="4545" y="6283"/>
                    <a:pt x="4558" y="6283"/>
                    <a:pt x="4558" y="6269"/>
                  </a:cubicBezTo>
                  <a:lnTo>
                    <a:pt x="4585" y="6269"/>
                  </a:lnTo>
                  <a:lnTo>
                    <a:pt x="4585" y="6256"/>
                  </a:lnTo>
                  <a:lnTo>
                    <a:pt x="4612" y="6256"/>
                  </a:lnTo>
                  <a:lnTo>
                    <a:pt x="4612" y="6242"/>
                  </a:lnTo>
                  <a:lnTo>
                    <a:pt x="4638" y="6242"/>
                  </a:lnTo>
                  <a:lnTo>
                    <a:pt x="4652" y="6229"/>
                  </a:lnTo>
                  <a:lnTo>
                    <a:pt x="4679" y="6229"/>
                  </a:lnTo>
                  <a:lnTo>
                    <a:pt x="4679" y="6215"/>
                  </a:lnTo>
                  <a:lnTo>
                    <a:pt x="4545" y="5948"/>
                  </a:lnTo>
                  <a:close/>
                  <a:moveTo>
                    <a:pt x="2246" y="6042"/>
                  </a:moveTo>
                  <a:lnTo>
                    <a:pt x="2139" y="6336"/>
                  </a:lnTo>
                  <a:cubicBezTo>
                    <a:pt x="2193" y="6349"/>
                    <a:pt x="2246" y="6376"/>
                    <a:pt x="2286" y="6389"/>
                  </a:cubicBezTo>
                  <a:lnTo>
                    <a:pt x="2380" y="6095"/>
                  </a:lnTo>
                  <a:cubicBezTo>
                    <a:pt x="2339" y="6081"/>
                    <a:pt x="2300" y="6069"/>
                    <a:pt x="2246" y="6042"/>
                  </a:cubicBezTo>
                  <a:close/>
                  <a:moveTo>
                    <a:pt x="4291" y="6055"/>
                  </a:moveTo>
                  <a:cubicBezTo>
                    <a:pt x="4251" y="6069"/>
                    <a:pt x="4198" y="6081"/>
                    <a:pt x="4157" y="6095"/>
                  </a:cubicBezTo>
                  <a:lnTo>
                    <a:pt x="4251" y="6389"/>
                  </a:lnTo>
                  <a:lnTo>
                    <a:pt x="4371" y="6349"/>
                  </a:lnTo>
                  <a:lnTo>
                    <a:pt x="4385" y="6349"/>
                  </a:lnTo>
                  <a:cubicBezTo>
                    <a:pt x="4385" y="6336"/>
                    <a:pt x="4398" y="6336"/>
                    <a:pt x="4398" y="6336"/>
                  </a:cubicBezTo>
                  <a:lnTo>
                    <a:pt x="4291" y="6055"/>
                  </a:lnTo>
                  <a:close/>
                  <a:moveTo>
                    <a:pt x="2514" y="6135"/>
                  </a:moveTo>
                  <a:lnTo>
                    <a:pt x="2434" y="6429"/>
                  </a:lnTo>
                  <a:lnTo>
                    <a:pt x="2446" y="6429"/>
                  </a:lnTo>
                  <a:cubicBezTo>
                    <a:pt x="2473" y="6443"/>
                    <a:pt x="2500" y="6443"/>
                    <a:pt x="2527" y="6456"/>
                  </a:cubicBezTo>
                  <a:lnTo>
                    <a:pt x="2540" y="6456"/>
                  </a:lnTo>
                  <a:cubicBezTo>
                    <a:pt x="2553" y="6456"/>
                    <a:pt x="2567" y="6456"/>
                    <a:pt x="2594" y="6470"/>
                  </a:cubicBezTo>
                  <a:lnTo>
                    <a:pt x="2647" y="6162"/>
                  </a:lnTo>
                  <a:cubicBezTo>
                    <a:pt x="2607" y="6149"/>
                    <a:pt x="2567" y="6149"/>
                    <a:pt x="2514" y="6135"/>
                  </a:cubicBezTo>
                  <a:close/>
                  <a:moveTo>
                    <a:pt x="4024" y="6135"/>
                  </a:moveTo>
                  <a:cubicBezTo>
                    <a:pt x="3984" y="6149"/>
                    <a:pt x="3943" y="6162"/>
                    <a:pt x="3890" y="6162"/>
                  </a:cubicBezTo>
                  <a:lnTo>
                    <a:pt x="3957" y="6470"/>
                  </a:lnTo>
                  <a:cubicBezTo>
                    <a:pt x="3970" y="6456"/>
                    <a:pt x="3997" y="6456"/>
                    <a:pt x="4011" y="6456"/>
                  </a:cubicBezTo>
                  <a:lnTo>
                    <a:pt x="4024" y="6456"/>
                  </a:lnTo>
                  <a:lnTo>
                    <a:pt x="4024" y="6443"/>
                  </a:lnTo>
                  <a:lnTo>
                    <a:pt x="4077" y="6443"/>
                  </a:lnTo>
                  <a:cubicBezTo>
                    <a:pt x="4091" y="6429"/>
                    <a:pt x="4091" y="6429"/>
                    <a:pt x="4104" y="6429"/>
                  </a:cubicBezTo>
                  <a:lnTo>
                    <a:pt x="4024" y="6135"/>
                  </a:lnTo>
                  <a:close/>
                  <a:moveTo>
                    <a:pt x="2794" y="6188"/>
                  </a:moveTo>
                  <a:lnTo>
                    <a:pt x="2740" y="6496"/>
                  </a:lnTo>
                  <a:lnTo>
                    <a:pt x="2754" y="6496"/>
                  </a:lnTo>
                  <a:cubicBezTo>
                    <a:pt x="2794" y="6496"/>
                    <a:pt x="2847" y="6509"/>
                    <a:pt x="2888" y="6509"/>
                  </a:cubicBezTo>
                  <a:lnTo>
                    <a:pt x="2928" y="6215"/>
                  </a:lnTo>
                  <a:cubicBezTo>
                    <a:pt x="2874" y="6202"/>
                    <a:pt x="2835" y="6202"/>
                    <a:pt x="2794" y="6188"/>
                  </a:cubicBezTo>
                  <a:close/>
                  <a:moveTo>
                    <a:pt x="3756" y="6188"/>
                  </a:moveTo>
                  <a:cubicBezTo>
                    <a:pt x="3717" y="6202"/>
                    <a:pt x="3663" y="6202"/>
                    <a:pt x="3623" y="6215"/>
                  </a:cubicBezTo>
                  <a:lnTo>
                    <a:pt x="3649" y="6509"/>
                  </a:lnTo>
                  <a:cubicBezTo>
                    <a:pt x="3690" y="6509"/>
                    <a:pt x="3730" y="6509"/>
                    <a:pt x="3770" y="6496"/>
                  </a:cubicBezTo>
                  <a:lnTo>
                    <a:pt x="3810" y="6496"/>
                  </a:lnTo>
                  <a:lnTo>
                    <a:pt x="3756" y="6188"/>
                  </a:lnTo>
                  <a:close/>
                  <a:moveTo>
                    <a:pt x="3061" y="6229"/>
                  </a:moveTo>
                  <a:lnTo>
                    <a:pt x="3048" y="6523"/>
                  </a:lnTo>
                  <a:cubicBezTo>
                    <a:pt x="3075" y="6536"/>
                    <a:pt x="3102" y="6536"/>
                    <a:pt x="3129" y="6536"/>
                  </a:cubicBezTo>
                  <a:lnTo>
                    <a:pt x="3195" y="6536"/>
                  </a:lnTo>
                  <a:lnTo>
                    <a:pt x="3209" y="6229"/>
                  </a:lnTo>
                  <a:close/>
                  <a:moveTo>
                    <a:pt x="3342" y="6229"/>
                  </a:moveTo>
                  <a:lnTo>
                    <a:pt x="3342" y="6536"/>
                  </a:lnTo>
                  <a:cubicBezTo>
                    <a:pt x="3396" y="6536"/>
                    <a:pt x="3449" y="6536"/>
                    <a:pt x="3503" y="6523"/>
                  </a:cubicBezTo>
                  <a:lnTo>
                    <a:pt x="3476" y="6229"/>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2"/>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2"/>
            <p:cNvSpPr/>
            <p:nvPr/>
          </p:nvSpPr>
          <p:spPr>
            <a:xfrm>
              <a:off x="7774529" y="3346148"/>
              <a:ext cx="299313" cy="283907"/>
            </a:xfrm>
            <a:custGeom>
              <a:avLst/>
              <a:gdLst/>
              <a:ahLst/>
              <a:cxnLst/>
              <a:rect l="l" t="t" r="r" b="b"/>
              <a:pathLst>
                <a:path w="6256" h="5934" extrusionOk="0">
                  <a:moveTo>
                    <a:pt x="3131" y="0"/>
                  </a:moveTo>
                  <a:cubicBezTo>
                    <a:pt x="1643" y="0"/>
                    <a:pt x="361" y="1111"/>
                    <a:pt x="187" y="2626"/>
                  </a:cubicBezTo>
                  <a:cubicBezTo>
                    <a:pt x="0" y="4244"/>
                    <a:pt x="1164" y="5714"/>
                    <a:pt x="2781" y="5914"/>
                  </a:cubicBezTo>
                  <a:cubicBezTo>
                    <a:pt x="2896" y="5927"/>
                    <a:pt x="3011" y="5934"/>
                    <a:pt x="3125" y="5934"/>
                  </a:cubicBezTo>
                  <a:cubicBezTo>
                    <a:pt x="4614" y="5934"/>
                    <a:pt x="5895" y="4823"/>
                    <a:pt x="6069" y="3308"/>
                  </a:cubicBezTo>
                  <a:cubicBezTo>
                    <a:pt x="6256" y="1690"/>
                    <a:pt x="5094" y="220"/>
                    <a:pt x="3476" y="20"/>
                  </a:cubicBezTo>
                  <a:cubicBezTo>
                    <a:pt x="3360" y="7"/>
                    <a:pt x="3245" y="0"/>
                    <a:pt x="3131"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2"/>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2"/>
            <p:cNvSpPr/>
            <p:nvPr/>
          </p:nvSpPr>
          <p:spPr>
            <a:xfrm>
              <a:off x="7788595" y="3356434"/>
              <a:ext cx="275008" cy="227929"/>
            </a:xfrm>
            <a:custGeom>
              <a:avLst/>
              <a:gdLst/>
              <a:ahLst/>
              <a:cxnLst/>
              <a:rect l="l" t="t" r="r" b="b"/>
              <a:pathLst>
                <a:path w="5748" h="4764" extrusionOk="0">
                  <a:moveTo>
                    <a:pt x="2836" y="1"/>
                  </a:moveTo>
                  <a:cubicBezTo>
                    <a:pt x="1457" y="1"/>
                    <a:pt x="269" y="1034"/>
                    <a:pt x="107" y="2425"/>
                  </a:cubicBezTo>
                  <a:cubicBezTo>
                    <a:pt x="0" y="3334"/>
                    <a:pt x="348" y="4189"/>
                    <a:pt x="963" y="4764"/>
                  </a:cubicBezTo>
                  <a:cubicBezTo>
                    <a:pt x="375" y="4202"/>
                    <a:pt x="54" y="3373"/>
                    <a:pt x="161" y="2505"/>
                  </a:cubicBezTo>
                  <a:cubicBezTo>
                    <a:pt x="323" y="1128"/>
                    <a:pt x="1485" y="120"/>
                    <a:pt x="2836" y="120"/>
                  </a:cubicBezTo>
                  <a:cubicBezTo>
                    <a:pt x="2942" y="120"/>
                    <a:pt x="3048" y="126"/>
                    <a:pt x="3155" y="139"/>
                  </a:cubicBezTo>
                  <a:cubicBezTo>
                    <a:pt x="4639" y="313"/>
                    <a:pt x="5708" y="1650"/>
                    <a:pt x="5534" y="3147"/>
                  </a:cubicBezTo>
                  <a:cubicBezTo>
                    <a:pt x="5495" y="3494"/>
                    <a:pt x="5374" y="3828"/>
                    <a:pt x="5213" y="4136"/>
                  </a:cubicBezTo>
                  <a:cubicBezTo>
                    <a:pt x="5400" y="3815"/>
                    <a:pt x="5521" y="3454"/>
                    <a:pt x="5561" y="3079"/>
                  </a:cubicBezTo>
                  <a:cubicBezTo>
                    <a:pt x="5748" y="1569"/>
                    <a:pt x="4666" y="192"/>
                    <a:pt x="3155" y="19"/>
                  </a:cubicBezTo>
                  <a:cubicBezTo>
                    <a:pt x="3048" y="7"/>
                    <a:pt x="2941" y="1"/>
                    <a:pt x="283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2"/>
            <p:cNvSpPr/>
            <p:nvPr/>
          </p:nvSpPr>
          <p:spPr>
            <a:xfrm>
              <a:off x="7846821" y="3397580"/>
              <a:ext cx="147121" cy="182334"/>
            </a:xfrm>
            <a:custGeom>
              <a:avLst/>
              <a:gdLst/>
              <a:ahLst/>
              <a:cxnLst/>
              <a:rect l="l" t="t" r="r" b="b"/>
              <a:pathLst>
                <a:path w="3075" h="3811" extrusionOk="0">
                  <a:moveTo>
                    <a:pt x="2781" y="0"/>
                  </a:moveTo>
                  <a:lnTo>
                    <a:pt x="2593" y="282"/>
                  </a:lnTo>
                  <a:cubicBezTo>
                    <a:pt x="2419" y="175"/>
                    <a:pt x="2246" y="121"/>
                    <a:pt x="2072" y="121"/>
                  </a:cubicBezTo>
                  <a:cubicBezTo>
                    <a:pt x="2018" y="121"/>
                    <a:pt x="1965" y="121"/>
                    <a:pt x="1925" y="134"/>
                  </a:cubicBezTo>
                  <a:cubicBezTo>
                    <a:pt x="1711" y="175"/>
                    <a:pt x="1524" y="308"/>
                    <a:pt x="1364" y="535"/>
                  </a:cubicBezTo>
                  <a:cubicBezTo>
                    <a:pt x="1257" y="696"/>
                    <a:pt x="1189" y="856"/>
                    <a:pt x="1177" y="1004"/>
                  </a:cubicBezTo>
                  <a:cubicBezTo>
                    <a:pt x="1150" y="1150"/>
                    <a:pt x="1163" y="1310"/>
                    <a:pt x="1216" y="1498"/>
                  </a:cubicBezTo>
                  <a:lnTo>
                    <a:pt x="1377" y="2112"/>
                  </a:lnTo>
                  <a:cubicBezTo>
                    <a:pt x="1390" y="2206"/>
                    <a:pt x="1417" y="2273"/>
                    <a:pt x="1417" y="2326"/>
                  </a:cubicBezTo>
                  <a:cubicBezTo>
                    <a:pt x="1430" y="2380"/>
                    <a:pt x="1430" y="2447"/>
                    <a:pt x="1430" y="2513"/>
                  </a:cubicBezTo>
                  <a:cubicBezTo>
                    <a:pt x="1444" y="2581"/>
                    <a:pt x="1430" y="2647"/>
                    <a:pt x="1403" y="2714"/>
                  </a:cubicBezTo>
                  <a:cubicBezTo>
                    <a:pt x="1390" y="2768"/>
                    <a:pt x="1350" y="2834"/>
                    <a:pt x="1310" y="2902"/>
                  </a:cubicBezTo>
                  <a:cubicBezTo>
                    <a:pt x="1243" y="2982"/>
                    <a:pt x="1177" y="3048"/>
                    <a:pt x="1109" y="3062"/>
                  </a:cubicBezTo>
                  <a:cubicBezTo>
                    <a:pt x="1082" y="3075"/>
                    <a:pt x="1070" y="3075"/>
                    <a:pt x="1043" y="3075"/>
                  </a:cubicBezTo>
                  <a:cubicBezTo>
                    <a:pt x="989" y="3075"/>
                    <a:pt x="922" y="3062"/>
                    <a:pt x="869" y="3021"/>
                  </a:cubicBezTo>
                  <a:cubicBezTo>
                    <a:pt x="655" y="2861"/>
                    <a:pt x="669" y="2594"/>
                    <a:pt x="936" y="2180"/>
                  </a:cubicBezTo>
                  <a:lnTo>
                    <a:pt x="387" y="1952"/>
                  </a:lnTo>
                  <a:lnTo>
                    <a:pt x="387" y="1952"/>
                  </a:lnTo>
                  <a:cubicBezTo>
                    <a:pt x="0" y="2567"/>
                    <a:pt x="54" y="3048"/>
                    <a:pt x="548" y="3409"/>
                  </a:cubicBezTo>
                  <a:lnTo>
                    <a:pt x="334" y="3704"/>
                  </a:lnTo>
                  <a:lnTo>
                    <a:pt x="494" y="3810"/>
                  </a:lnTo>
                  <a:lnTo>
                    <a:pt x="695" y="3516"/>
                  </a:lnTo>
                  <a:cubicBezTo>
                    <a:pt x="842" y="3597"/>
                    <a:pt x="989" y="3636"/>
                    <a:pt x="1136" y="3636"/>
                  </a:cubicBezTo>
                  <a:cubicBezTo>
                    <a:pt x="1203" y="3636"/>
                    <a:pt x="1270" y="3623"/>
                    <a:pt x="1337" y="3609"/>
                  </a:cubicBezTo>
                  <a:cubicBezTo>
                    <a:pt x="1551" y="3556"/>
                    <a:pt x="1724" y="3422"/>
                    <a:pt x="1858" y="3222"/>
                  </a:cubicBezTo>
                  <a:cubicBezTo>
                    <a:pt x="1925" y="3128"/>
                    <a:pt x="1979" y="3035"/>
                    <a:pt x="2018" y="2928"/>
                  </a:cubicBezTo>
                  <a:cubicBezTo>
                    <a:pt x="2045" y="2821"/>
                    <a:pt x="2072" y="2727"/>
                    <a:pt x="2072" y="2620"/>
                  </a:cubicBezTo>
                  <a:cubicBezTo>
                    <a:pt x="2072" y="2513"/>
                    <a:pt x="2072" y="2420"/>
                    <a:pt x="2059" y="2340"/>
                  </a:cubicBezTo>
                  <a:cubicBezTo>
                    <a:pt x="2059" y="2246"/>
                    <a:pt x="2032" y="2153"/>
                    <a:pt x="2005" y="2046"/>
                  </a:cubicBezTo>
                  <a:lnTo>
                    <a:pt x="1845" y="1431"/>
                  </a:lnTo>
                  <a:cubicBezTo>
                    <a:pt x="1818" y="1298"/>
                    <a:pt x="1804" y="1191"/>
                    <a:pt x="1804" y="1110"/>
                  </a:cubicBezTo>
                  <a:cubicBezTo>
                    <a:pt x="1818" y="1016"/>
                    <a:pt x="1845" y="923"/>
                    <a:pt x="1911" y="829"/>
                  </a:cubicBezTo>
                  <a:cubicBezTo>
                    <a:pt x="1979" y="749"/>
                    <a:pt x="2045" y="696"/>
                    <a:pt x="2112" y="669"/>
                  </a:cubicBezTo>
                  <a:lnTo>
                    <a:pt x="2178" y="669"/>
                  </a:lnTo>
                  <a:cubicBezTo>
                    <a:pt x="2246" y="669"/>
                    <a:pt x="2299" y="683"/>
                    <a:pt x="2366" y="722"/>
                  </a:cubicBezTo>
                  <a:cubicBezTo>
                    <a:pt x="2406" y="749"/>
                    <a:pt x="2446" y="790"/>
                    <a:pt x="2473" y="829"/>
                  </a:cubicBezTo>
                  <a:cubicBezTo>
                    <a:pt x="2499" y="870"/>
                    <a:pt x="2513" y="909"/>
                    <a:pt x="2513" y="950"/>
                  </a:cubicBezTo>
                  <a:cubicBezTo>
                    <a:pt x="2513" y="1004"/>
                    <a:pt x="2499" y="1043"/>
                    <a:pt x="2486" y="1097"/>
                  </a:cubicBezTo>
                  <a:cubicBezTo>
                    <a:pt x="2460" y="1150"/>
                    <a:pt x="2446" y="1203"/>
                    <a:pt x="2419" y="1257"/>
                  </a:cubicBezTo>
                  <a:cubicBezTo>
                    <a:pt x="2392" y="1310"/>
                    <a:pt x="2366" y="1364"/>
                    <a:pt x="2326" y="1417"/>
                  </a:cubicBezTo>
                  <a:lnTo>
                    <a:pt x="2861" y="1658"/>
                  </a:lnTo>
                  <a:cubicBezTo>
                    <a:pt x="2927" y="1538"/>
                    <a:pt x="2980" y="1417"/>
                    <a:pt x="3021" y="1324"/>
                  </a:cubicBezTo>
                  <a:cubicBezTo>
                    <a:pt x="3048" y="1217"/>
                    <a:pt x="3075" y="1110"/>
                    <a:pt x="3075" y="1004"/>
                  </a:cubicBezTo>
                  <a:cubicBezTo>
                    <a:pt x="3075" y="883"/>
                    <a:pt x="3061" y="776"/>
                    <a:pt x="3007" y="683"/>
                  </a:cubicBezTo>
                  <a:cubicBezTo>
                    <a:pt x="2954" y="576"/>
                    <a:pt x="2861" y="482"/>
                    <a:pt x="2754" y="389"/>
                  </a:cubicBezTo>
                  <a:lnTo>
                    <a:pt x="2941" y="107"/>
                  </a:lnTo>
                  <a:lnTo>
                    <a:pt x="2781"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2"/>
            <p:cNvSpPr/>
            <p:nvPr/>
          </p:nvSpPr>
          <p:spPr>
            <a:xfrm>
              <a:off x="8145416" y="2537966"/>
              <a:ext cx="680486" cy="612930"/>
            </a:xfrm>
            <a:custGeom>
              <a:avLst/>
              <a:gdLst/>
              <a:ahLst/>
              <a:cxnLst/>
              <a:rect l="l" t="t" r="r" b="b"/>
              <a:pathLst>
                <a:path w="14223" h="12811" extrusionOk="0">
                  <a:moveTo>
                    <a:pt x="7110" y="1"/>
                  </a:moveTo>
                  <a:cubicBezTo>
                    <a:pt x="5563" y="1"/>
                    <a:pt x="4011" y="558"/>
                    <a:pt x="2781" y="1687"/>
                  </a:cubicBezTo>
                  <a:cubicBezTo>
                    <a:pt x="175" y="4080"/>
                    <a:pt x="1" y="8130"/>
                    <a:pt x="2394" y="10737"/>
                  </a:cubicBezTo>
                  <a:cubicBezTo>
                    <a:pt x="3657" y="12113"/>
                    <a:pt x="5383" y="12811"/>
                    <a:pt x="7114" y="12811"/>
                  </a:cubicBezTo>
                  <a:cubicBezTo>
                    <a:pt x="8661" y="12811"/>
                    <a:pt x="10213" y="12253"/>
                    <a:pt x="11443" y="11124"/>
                  </a:cubicBezTo>
                  <a:cubicBezTo>
                    <a:pt x="14050" y="8732"/>
                    <a:pt x="14223" y="4681"/>
                    <a:pt x="11831" y="2075"/>
                  </a:cubicBezTo>
                  <a:cubicBezTo>
                    <a:pt x="10567" y="699"/>
                    <a:pt x="8841" y="1"/>
                    <a:pt x="7110"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2"/>
            <p:cNvSpPr/>
            <p:nvPr/>
          </p:nvSpPr>
          <p:spPr>
            <a:xfrm>
              <a:off x="8113456" y="2541793"/>
              <a:ext cx="681156" cy="612978"/>
            </a:xfrm>
            <a:custGeom>
              <a:avLst/>
              <a:gdLst/>
              <a:ahLst/>
              <a:cxnLst/>
              <a:rect l="l" t="t" r="r" b="b"/>
              <a:pathLst>
                <a:path w="14237" h="12812" extrusionOk="0">
                  <a:moveTo>
                    <a:pt x="7116" y="1"/>
                  </a:moveTo>
                  <a:cubicBezTo>
                    <a:pt x="5566" y="1"/>
                    <a:pt x="4011" y="558"/>
                    <a:pt x="2781" y="1687"/>
                  </a:cubicBezTo>
                  <a:cubicBezTo>
                    <a:pt x="175" y="4080"/>
                    <a:pt x="1" y="8130"/>
                    <a:pt x="2394" y="10737"/>
                  </a:cubicBezTo>
                  <a:cubicBezTo>
                    <a:pt x="3657" y="12113"/>
                    <a:pt x="5382" y="12811"/>
                    <a:pt x="7114" y="12811"/>
                  </a:cubicBezTo>
                  <a:cubicBezTo>
                    <a:pt x="8661" y="12811"/>
                    <a:pt x="10212" y="12253"/>
                    <a:pt x="11442" y="11124"/>
                  </a:cubicBezTo>
                  <a:cubicBezTo>
                    <a:pt x="14062" y="8732"/>
                    <a:pt x="14236" y="4681"/>
                    <a:pt x="11843" y="2075"/>
                  </a:cubicBezTo>
                  <a:cubicBezTo>
                    <a:pt x="10580" y="699"/>
                    <a:pt x="8851" y="1"/>
                    <a:pt x="711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2"/>
            <p:cNvSpPr/>
            <p:nvPr/>
          </p:nvSpPr>
          <p:spPr>
            <a:xfrm>
              <a:off x="8147377" y="2541650"/>
              <a:ext cx="613313" cy="613648"/>
            </a:xfrm>
            <a:custGeom>
              <a:avLst/>
              <a:gdLst/>
              <a:ahLst/>
              <a:cxnLst/>
              <a:rect l="l" t="t" r="r" b="b"/>
              <a:pathLst>
                <a:path w="12819" h="12826" extrusionOk="0">
                  <a:moveTo>
                    <a:pt x="6373" y="0"/>
                  </a:moveTo>
                  <a:cubicBezTo>
                    <a:pt x="6306" y="0"/>
                    <a:pt x="6238" y="6"/>
                    <a:pt x="6176" y="6"/>
                  </a:cubicBezTo>
                  <a:lnTo>
                    <a:pt x="6189" y="608"/>
                  </a:lnTo>
                  <a:cubicBezTo>
                    <a:pt x="6283" y="608"/>
                    <a:pt x="6376" y="594"/>
                    <a:pt x="6470" y="594"/>
                  </a:cubicBezTo>
                  <a:lnTo>
                    <a:pt x="6470" y="6"/>
                  </a:lnTo>
                  <a:cubicBezTo>
                    <a:pt x="6439" y="2"/>
                    <a:pt x="6406" y="0"/>
                    <a:pt x="6373" y="0"/>
                  </a:cubicBezTo>
                  <a:close/>
                  <a:moveTo>
                    <a:pt x="6777" y="6"/>
                  </a:moveTo>
                  <a:lnTo>
                    <a:pt x="6737" y="608"/>
                  </a:lnTo>
                  <a:cubicBezTo>
                    <a:pt x="6830" y="621"/>
                    <a:pt x="6924" y="621"/>
                    <a:pt x="7005" y="635"/>
                  </a:cubicBezTo>
                  <a:lnTo>
                    <a:pt x="7071" y="33"/>
                  </a:lnTo>
                  <a:lnTo>
                    <a:pt x="7031" y="33"/>
                  </a:lnTo>
                  <a:cubicBezTo>
                    <a:pt x="6937" y="20"/>
                    <a:pt x="6857" y="20"/>
                    <a:pt x="6777" y="6"/>
                  </a:cubicBezTo>
                  <a:close/>
                  <a:moveTo>
                    <a:pt x="5868" y="20"/>
                  </a:moveTo>
                  <a:cubicBezTo>
                    <a:pt x="5841" y="20"/>
                    <a:pt x="5814" y="33"/>
                    <a:pt x="5788" y="33"/>
                  </a:cubicBezTo>
                  <a:lnTo>
                    <a:pt x="5734" y="33"/>
                  </a:lnTo>
                  <a:cubicBezTo>
                    <a:pt x="5681" y="47"/>
                    <a:pt x="5627" y="47"/>
                    <a:pt x="5574" y="47"/>
                  </a:cubicBezTo>
                  <a:lnTo>
                    <a:pt x="5574" y="60"/>
                  </a:lnTo>
                  <a:lnTo>
                    <a:pt x="5654" y="648"/>
                  </a:lnTo>
                  <a:cubicBezTo>
                    <a:pt x="5734" y="635"/>
                    <a:pt x="5828" y="621"/>
                    <a:pt x="5921" y="621"/>
                  </a:cubicBezTo>
                  <a:lnTo>
                    <a:pt x="5868" y="20"/>
                  </a:lnTo>
                  <a:close/>
                  <a:moveTo>
                    <a:pt x="7365" y="74"/>
                  </a:moveTo>
                  <a:lnTo>
                    <a:pt x="7285" y="662"/>
                  </a:lnTo>
                  <a:cubicBezTo>
                    <a:pt x="7365" y="674"/>
                    <a:pt x="7459" y="701"/>
                    <a:pt x="7552" y="715"/>
                  </a:cubicBezTo>
                  <a:lnTo>
                    <a:pt x="7659" y="127"/>
                  </a:lnTo>
                  <a:cubicBezTo>
                    <a:pt x="7619" y="113"/>
                    <a:pt x="7566" y="100"/>
                    <a:pt x="7499" y="100"/>
                  </a:cubicBezTo>
                  <a:lnTo>
                    <a:pt x="7499" y="86"/>
                  </a:lnTo>
                  <a:lnTo>
                    <a:pt x="7432" y="86"/>
                  </a:lnTo>
                  <a:cubicBezTo>
                    <a:pt x="7406" y="74"/>
                    <a:pt x="7392" y="74"/>
                    <a:pt x="7365" y="74"/>
                  </a:cubicBezTo>
                  <a:close/>
                  <a:moveTo>
                    <a:pt x="5280" y="100"/>
                  </a:moveTo>
                  <a:cubicBezTo>
                    <a:pt x="5213" y="113"/>
                    <a:pt x="5160" y="113"/>
                    <a:pt x="5107" y="127"/>
                  </a:cubicBezTo>
                  <a:cubicBezTo>
                    <a:pt x="5097" y="127"/>
                    <a:pt x="5094" y="133"/>
                    <a:pt x="5093" y="133"/>
                  </a:cubicBezTo>
                  <a:cubicBezTo>
                    <a:pt x="5093" y="133"/>
                    <a:pt x="5093" y="131"/>
                    <a:pt x="5093" y="127"/>
                  </a:cubicBezTo>
                  <a:lnTo>
                    <a:pt x="5093" y="140"/>
                  </a:lnTo>
                  <a:lnTo>
                    <a:pt x="5039" y="140"/>
                  </a:lnTo>
                  <a:lnTo>
                    <a:pt x="5039" y="154"/>
                  </a:lnTo>
                  <a:lnTo>
                    <a:pt x="4986" y="154"/>
                  </a:lnTo>
                  <a:lnTo>
                    <a:pt x="5119" y="742"/>
                  </a:lnTo>
                  <a:cubicBezTo>
                    <a:pt x="5200" y="728"/>
                    <a:pt x="5294" y="701"/>
                    <a:pt x="5387" y="688"/>
                  </a:cubicBezTo>
                  <a:lnTo>
                    <a:pt x="5280" y="100"/>
                  </a:lnTo>
                  <a:close/>
                  <a:moveTo>
                    <a:pt x="7953" y="193"/>
                  </a:moveTo>
                  <a:lnTo>
                    <a:pt x="7819" y="769"/>
                  </a:lnTo>
                  <a:cubicBezTo>
                    <a:pt x="7900" y="795"/>
                    <a:pt x="7994" y="822"/>
                    <a:pt x="8074" y="849"/>
                  </a:cubicBezTo>
                  <a:lnTo>
                    <a:pt x="8247" y="273"/>
                  </a:lnTo>
                  <a:cubicBezTo>
                    <a:pt x="8220" y="261"/>
                    <a:pt x="8194" y="247"/>
                    <a:pt x="8154" y="247"/>
                  </a:cubicBezTo>
                  <a:lnTo>
                    <a:pt x="8154" y="234"/>
                  </a:lnTo>
                  <a:lnTo>
                    <a:pt x="8101" y="234"/>
                  </a:lnTo>
                  <a:lnTo>
                    <a:pt x="8101" y="220"/>
                  </a:lnTo>
                  <a:lnTo>
                    <a:pt x="8060" y="220"/>
                  </a:lnTo>
                  <a:cubicBezTo>
                    <a:pt x="8060" y="214"/>
                    <a:pt x="8057" y="210"/>
                    <a:pt x="8054" y="210"/>
                  </a:cubicBezTo>
                  <a:cubicBezTo>
                    <a:pt x="8050" y="210"/>
                    <a:pt x="8047" y="214"/>
                    <a:pt x="8047" y="220"/>
                  </a:cubicBezTo>
                  <a:lnTo>
                    <a:pt x="8047" y="207"/>
                  </a:lnTo>
                  <a:cubicBezTo>
                    <a:pt x="8020" y="207"/>
                    <a:pt x="7994" y="193"/>
                    <a:pt x="7953" y="193"/>
                  </a:cubicBezTo>
                  <a:close/>
                  <a:moveTo>
                    <a:pt x="4692" y="234"/>
                  </a:moveTo>
                  <a:lnTo>
                    <a:pt x="4531" y="273"/>
                  </a:lnTo>
                  <a:lnTo>
                    <a:pt x="4518" y="287"/>
                  </a:lnTo>
                  <a:cubicBezTo>
                    <a:pt x="4478" y="300"/>
                    <a:pt x="4438" y="314"/>
                    <a:pt x="4398" y="314"/>
                  </a:cubicBezTo>
                  <a:lnTo>
                    <a:pt x="4585" y="888"/>
                  </a:lnTo>
                  <a:cubicBezTo>
                    <a:pt x="4679" y="862"/>
                    <a:pt x="4759" y="835"/>
                    <a:pt x="4852" y="808"/>
                  </a:cubicBezTo>
                  <a:lnTo>
                    <a:pt x="4692" y="234"/>
                  </a:lnTo>
                  <a:close/>
                  <a:moveTo>
                    <a:pt x="8528" y="368"/>
                  </a:moveTo>
                  <a:lnTo>
                    <a:pt x="8341" y="929"/>
                  </a:lnTo>
                  <a:cubicBezTo>
                    <a:pt x="8421" y="956"/>
                    <a:pt x="8502" y="995"/>
                    <a:pt x="8595" y="1022"/>
                  </a:cubicBezTo>
                  <a:lnTo>
                    <a:pt x="8809" y="475"/>
                  </a:lnTo>
                  <a:lnTo>
                    <a:pt x="8782" y="448"/>
                  </a:lnTo>
                  <a:lnTo>
                    <a:pt x="8769" y="448"/>
                  </a:lnTo>
                  <a:cubicBezTo>
                    <a:pt x="8689" y="421"/>
                    <a:pt x="8621" y="394"/>
                    <a:pt x="8541" y="368"/>
                  </a:cubicBezTo>
                  <a:close/>
                  <a:moveTo>
                    <a:pt x="4117" y="421"/>
                  </a:moveTo>
                  <a:cubicBezTo>
                    <a:pt x="4064" y="448"/>
                    <a:pt x="3997" y="461"/>
                    <a:pt x="3943" y="487"/>
                  </a:cubicBezTo>
                  <a:lnTo>
                    <a:pt x="3930" y="487"/>
                  </a:lnTo>
                  <a:lnTo>
                    <a:pt x="3930" y="501"/>
                  </a:lnTo>
                  <a:lnTo>
                    <a:pt x="3916" y="501"/>
                  </a:lnTo>
                  <a:cubicBezTo>
                    <a:pt x="3890" y="514"/>
                    <a:pt x="3863" y="528"/>
                    <a:pt x="3836" y="528"/>
                  </a:cubicBezTo>
                  <a:lnTo>
                    <a:pt x="4077" y="1089"/>
                  </a:lnTo>
                  <a:cubicBezTo>
                    <a:pt x="4171" y="1049"/>
                    <a:pt x="4251" y="1009"/>
                    <a:pt x="4331" y="982"/>
                  </a:cubicBezTo>
                  <a:lnTo>
                    <a:pt x="4117" y="421"/>
                  </a:lnTo>
                  <a:close/>
                  <a:moveTo>
                    <a:pt x="9090" y="581"/>
                  </a:moveTo>
                  <a:lnTo>
                    <a:pt x="8835" y="1129"/>
                  </a:lnTo>
                  <a:cubicBezTo>
                    <a:pt x="8915" y="1170"/>
                    <a:pt x="9010" y="1209"/>
                    <a:pt x="9090" y="1250"/>
                  </a:cubicBezTo>
                  <a:lnTo>
                    <a:pt x="9357" y="715"/>
                  </a:lnTo>
                  <a:cubicBezTo>
                    <a:pt x="9343" y="715"/>
                    <a:pt x="9330" y="701"/>
                    <a:pt x="9316" y="701"/>
                  </a:cubicBezTo>
                  <a:lnTo>
                    <a:pt x="9316" y="688"/>
                  </a:lnTo>
                  <a:lnTo>
                    <a:pt x="9304" y="688"/>
                  </a:lnTo>
                  <a:cubicBezTo>
                    <a:pt x="9304" y="688"/>
                    <a:pt x="9290" y="688"/>
                    <a:pt x="9290" y="674"/>
                  </a:cubicBezTo>
                  <a:lnTo>
                    <a:pt x="9263" y="674"/>
                  </a:lnTo>
                  <a:lnTo>
                    <a:pt x="9263" y="662"/>
                  </a:lnTo>
                  <a:cubicBezTo>
                    <a:pt x="9197" y="635"/>
                    <a:pt x="9143" y="608"/>
                    <a:pt x="9090" y="581"/>
                  </a:cubicBezTo>
                  <a:close/>
                  <a:moveTo>
                    <a:pt x="3569" y="662"/>
                  </a:moveTo>
                  <a:cubicBezTo>
                    <a:pt x="3476" y="701"/>
                    <a:pt x="3396" y="755"/>
                    <a:pt x="3302" y="795"/>
                  </a:cubicBezTo>
                  <a:lnTo>
                    <a:pt x="3596" y="1330"/>
                  </a:lnTo>
                  <a:cubicBezTo>
                    <a:pt x="3676" y="1276"/>
                    <a:pt x="3756" y="1236"/>
                    <a:pt x="3836" y="1196"/>
                  </a:cubicBezTo>
                  <a:lnTo>
                    <a:pt x="3569" y="662"/>
                  </a:lnTo>
                  <a:close/>
                  <a:moveTo>
                    <a:pt x="9624" y="862"/>
                  </a:moveTo>
                  <a:lnTo>
                    <a:pt x="9316" y="1383"/>
                  </a:lnTo>
                  <a:cubicBezTo>
                    <a:pt x="9397" y="1423"/>
                    <a:pt x="9477" y="1476"/>
                    <a:pt x="9557" y="1530"/>
                  </a:cubicBezTo>
                  <a:lnTo>
                    <a:pt x="9878" y="1022"/>
                  </a:lnTo>
                  <a:cubicBezTo>
                    <a:pt x="9851" y="1009"/>
                    <a:pt x="9824" y="982"/>
                    <a:pt x="9798" y="969"/>
                  </a:cubicBezTo>
                  <a:lnTo>
                    <a:pt x="9785" y="956"/>
                  </a:lnTo>
                  <a:lnTo>
                    <a:pt x="9771" y="956"/>
                  </a:lnTo>
                  <a:lnTo>
                    <a:pt x="9771" y="942"/>
                  </a:lnTo>
                  <a:lnTo>
                    <a:pt x="9744" y="942"/>
                  </a:lnTo>
                  <a:lnTo>
                    <a:pt x="9744" y="929"/>
                  </a:lnTo>
                  <a:lnTo>
                    <a:pt x="9717" y="929"/>
                  </a:lnTo>
                  <a:lnTo>
                    <a:pt x="9717" y="915"/>
                  </a:lnTo>
                  <a:cubicBezTo>
                    <a:pt x="9705" y="915"/>
                    <a:pt x="9705" y="915"/>
                    <a:pt x="9691" y="902"/>
                  </a:cubicBezTo>
                  <a:lnTo>
                    <a:pt x="9678" y="902"/>
                  </a:lnTo>
                  <a:lnTo>
                    <a:pt x="9678" y="888"/>
                  </a:lnTo>
                  <a:lnTo>
                    <a:pt x="9664" y="888"/>
                  </a:lnTo>
                  <a:cubicBezTo>
                    <a:pt x="9651" y="875"/>
                    <a:pt x="9637" y="875"/>
                    <a:pt x="9624" y="862"/>
                  </a:cubicBezTo>
                  <a:close/>
                  <a:moveTo>
                    <a:pt x="3048" y="956"/>
                  </a:moveTo>
                  <a:cubicBezTo>
                    <a:pt x="3007" y="969"/>
                    <a:pt x="2981" y="995"/>
                    <a:pt x="2941" y="1009"/>
                  </a:cubicBezTo>
                  <a:cubicBezTo>
                    <a:pt x="2941" y="1022"/>
                    <a:pt x="2941" y="1022"/>
                    <a:pt x="2927" y="1022"/>
                  </a:cubicBezTo>
                  <a:lnTo>
                    <a:pt x="2914" y="1036"/>
                  </a:lnTo>
                  <a:lnTo>
                    <a:pt x="2794" y="1116"/>
                  </a:lnTo>
                  <a:lnTo>
                    <a:pt x="3128" y="1610"/>
                  </a:lnTo>
                  <a:cubicBezTo>
                    <a:pt x="3208" y="1557"/>
                    <a:pt x="3289" y="1517"/>
                    <a:pt x="3355" y="1464"/>
                  </a:cubicBezTo>
                  <a:lnTo>
                    <a:pt x="3048" y="956"/>
                  </a:lnTo>
                  <a:close/>
                  <a:moveTo>
                    <a:pt x="10132" y="1182"/>
                  </a:moveTo>
                  <a:lnTo>
                    <a:pt x="9785" y="1677"/>
                  </a:lnTo>
                  <a:cubicBezTo>
                    <a:pt x="9851" y="1731"/>
                    <a:pt x="9931" y="1784"/>
                    <a:pt x="9999" y="1838"/>
                  </a:cubicBezTo>
                  <a:lnTo>
                    <a:pt x="10373" y="1370"/>
                  </a:lnTo>
                  <a:lnTo>
                    <a:pt x="10359" y="1370"/>
                  </a:lnTo>
                  <a:cubicBezTo>
                    <a:pt x="10359" y="1357"/>
                    <a:pt x="10359" y="1357"/>
                    <a:pt x="10346" y="1357"/>
                  </a:cubicBezTo>
                  <a:lnTo>
                    <a:pt x="10346" y="1343"/>
                  </a:lnTo>
                  <a:cubicBezTo>
                    <a:pt x="10266" y="1289"/>
                    <a:pt x="10199" y="1236"/>
                    <a:pt x="10132" y="1182"/>
                  </a:cubicBezTo>
                  <a:close/>
                  <a:moveTo>
                    <a:pt x="2553" y="1289"/>
                  </a:moveTo>
                  <a:cubicBezTo>
                    <a:pt x="2513" y="1316"/>
                    <a:pt x="2487" y="1343"/>
                    <a:pt x="2446" y="1370"/>
                  </a:cubicBezTo>
                  <a:lnTo>
                    <a:pt x="2433" y="1370"/>
                  </a:lnTo>
                  <a:lnTo>
                    <a:pt x="2433" y="1383"/>
                  </a:lnTo>
                  <a:lnTo>
                    <a:pt x="2419" y="1383"/>
                  </a:lnTo>
                  <a:lnTo>
                    <a:pt x="2419" y="1396"/>
                  </a:lnTo>
                  <a:lnTo>
                    <a:pt x="2406" y="1396"/>
                  </a:lnTo>
                  <a:lnTo>
                    <a:pt x="2406" y="1410"/>
                  </a:lnTo>
                  <a:lnTo>
                    <a:pt x="2393" y="1410"/>
                  </a:lnTo>
                  <a:lnTo>
                    <a:pt x="2380" y="1423"/>
                  </a:lnTo>
                  <a:lnTo>
                    <a:pt x="2366" y="1423"/>
                  </a:lnTo>
                  <a:cubicBezTo>
                    <a:pt x="2353" y="1450"/>
                    <a:pt x="2326" y="1464"/>
                    <a:pt x="2312" y="1476"/>
                  </a:cubicBezTo>
                  <a:lnTo>
                    <a:pt x="2701" y="1945"/>
                  </a:lnTo>
                  <a:cubicBezTo>
                    <a:pt x="2767" y="1877"/>
                    <a:pt x="2834" y="1824"/>
                    <a:pt x="2914" y="1771"/>
                  </a:cubicBezTo>
                  <a:lnTo>
                    <a:pt x="2553" y="1289"/>
                  </a:lnTo>
                  <a:close/>
                  <a:moveTo>
                    <a:pt x="10600" y="1557"/>
                  </a:moveTo>
                  <a:lnTo>
                    <a:pt x="10213" y="2011"/>
                  </a:lnTo>
                  <a:cubicBezTo>
                    <a:pt x="10279" y="2078"/>
                    <a:pt x="10346" y="2132"/>
                    <a:pt x="10412" y="2198"/>
                  </a:cubicBezTo>
                  <a:lnTo>
                    <a:pt x="10827" y="1758"/>
                  </a:lnTo>
                  <a:lnTo>
                    <a:pt x="10813" y="1758"/>
                  </a:lnTo>
                  <a:cubicBezTo>
                    <a:pt x="10747" y="1690"/>
                    <a:pt x="10667" y="1624"/>
                    <a:pt x="10600" y="1557"/>
                  </a:cubicBezTo>
                  <a:close/>
                  <a:moveTo>
                    <a:pt x="2086" y="1677"/>
                  </a:moveTo>
                  <a:lnTo>
                    <a:pt x="2072" y="1690"/>
                  </a:lnTo>
                  <a:lnTo>
                    <a:pt x="2059" y="1690"/>
                  </a:lnTo>
                  <a:lnTo>
                    <a:pt x="2059" y="1704"/>
                  </a:lnTo>
                  <a:lnTo>
                    <a:pt x="2045" y="1704"/>
                  </a:lnTo>
                  <a:lnTo>
                    <a:pt x="2045" y="1717"/>
                  </a:lnTo>
                  <a:lnTo>
                    <a:pt x="2032" y="1717"/>
                  </a:lnTo>
                  <a:lnTo>
                    <a:pt x="2032" y="1731"/>
                  </a:lnTo>
                  <a:lnTo>
                    <a:pt x="2018" y="1731"/>
                  </a:lnTo>
                  <a:lnTo>
                    <a:pt x="2018" y="1744"/>
                  </a:lnTo>
                  <a:lnTo>
                    <a:pt x="2006" y="1744"/>
                  </a:lnTo>
                  <a:lnTo>
                    <a:pt x="2006" y="1758"/>
                  </a:lnTo>
                  <a:lnTo>
                    <a:pt x="1992" y="1758"/>
                  </a:lnTo>
                  <a:lnTo>
                    <a:pt x="1992" y="1771"/>
                  </a:lnTo>
                  <a:lnTo>
                    <a:pt x="1979" y="1771"/>
                  </a:lnTo>
                  <a:lnTo>
                    <a:pt x="1979" y="1784"/>
                  </a:lnTo>
                  <a:lnTo>
                    <a:pt x="1965" y="1784"/>
                  </a:lnTo>
                  <a:lnTo>
                    <a:pt x="1965" y="1797"/>
                  </a:lnTo>
                  <a:lnTo>
                    <a:pt x="1952" y="1797"/>
                  </a:lnTo>
                  <a:lnTo>
                    <a:pt x="1952" y="1811"/>
                  </a:lnTo>
                  <a:lnTo>
                    <a:pt x="1938" y="1811"/>
                  </a:lnTo>
                  <a:lnTo>
                    <a:pt x="1938" y="1824"/>
                  </a:lnTo>
                  <a:lnTo>
                    <a:pt x="1925" y="1824"/>
                  </a:lnTo>
                  <a:cubicBezTo>
                    <a:pt x="1911" y="1851"/>
                    <a:pt x="1885" y="1865"/>
                    <a:pt x="1858" y="1891"/>
                  </a:cubicBezTo>
                  <a:lnTo>
                    <a:pt x="2286" y="2319"/>
                  </a:lnTo>
                  <a:cubicBezTo>
                    <a:pt x="2353" y="2252"/>
                    <a:pt x="2406" y="2185"/>
                    <a:pt x="2473" y="2132"/>
                  </a:cubicBezTo>
                  <a:lnTo>
                    <a:pt x="2487" y="2118"/>
                  </a:lnTo>
                  <a:lnTo>
                    <a:pt x="2086" y="1677"/>
                  </a:lnTo>
                  <a:close/>
                  <a:moveTo>
                    <a:pt x="11041" y="1972"/>
                  </a:moveTo>
                  <a:lnTo>
                    <a:pt x="10600" y="2385"/>
                  </a:lnTo>
                  <a:cubicBezTo>
                    <a:pt x="10626" y="2426"/>
                    <a:pt x="10653" y="2453"/>
                    <a:pt x="10680" y="2479"/>
                  </a:cubicBezTo>
                  <a:cubicBezTo>
                    <a:pt x="10720" y="2519"/>
                    <a:pt x="10747" y="2560"/>
                    <a:pt x="10787" y="2586"/>
                  </a:cubicBezTo>
                  <a:lnTo>
                    <a:pt x="11241" y="2198"/>
                  </a:lnTo>
                  <a:lnTo>
                    <a:pt x="11228" y="2185"/>
                  </a:lnTo>
                  <a:lnTo>
                    <a:pt x="11214" y="2172"/>
                  </a:lnTo>
                  <a:cubicBezTo>
                    <a:pt x="11202" y="2145"/>
                    <a:pt x="11175" y="2118"/>
                    <a:pt x="11148" y="2105"/>
                  </a:cubicBezTo>
                  <a:lnTo>
                    <a:pt x="11148" y="2091"/>
                  </a:lnTo>
                  <a:lnTo>
                    <a:pt x="11134" y="2091"/>
                  </a:lnTo>
                  <a:lnTo>
                    <a:pt x="11134" y="2078"/>
                  </a:lnTo>
                  <a:lnTo>
                    <a:pt x="11121" y="2078"/>
                  </a:lnTo>
                  <a:lnTo>
                    <a:pt x="11121" y="2065"/>
                  </a:lnTo>
                  <a:lnTo>
                    <a:pt x="11108" y="2065"/>
                  </a:lnTo>
                  <a:lnTo>
                    <a:pt x="11108" y="2052"/>
                  </a:lnTo>
                  <a:lnTo>
                    <a:pt x="11095" y="2038"/>
                  </a:lnTo>
                  <a:lnTo>
                    <a:pt x="11095" y="2025"/>
                  </a:lnTo>
                  <a:lnTo>
                    <a:pt x="11081" y="2025"/>
                  </a:lnTo>
                  <a:lnTo>
                    <a:pt x="11081" y="2011"/>
                  </a:lnTo>
                  <a:lnTo>
                    <a:pt x="11068" y="2011"/>
                  </a:lnTo>
                  <a:lnTo>
                    <a:pt x="11068" y="1998"/>
                  </a:lnTo>
                  <a:lnTo>
                    <a:pt x="11054" y="1998"/>
                  </a:lnTo>
                  <a:lnTo>
                    <a:pt x="11054" y="1984"/>
                  </a:lnTo>
                  <a:lnTo>
                    <a:pt x="11041" y="1984"/>
                  </a:lnTo>
                  <a:lnTo>
                    <a:pt x="11041" y="1972"/>
                  </a:lnTo>
                  <a:close/>
                  <a:moveTo>
                    <a:pt x="1644" y="2118"/>
                  </a:moveTo>
                  <a:cubicBezTo>
                    <a:pt x="1591" y="2172"/>
                    <a:pt x="1537" y="2239"/>
                    <a:pt x="1484" y="2305"/>
                  </a:cubicBezTo>
                  <a:cubicBezTo>
                    <a:pt x="1484" y="2305"/>
                    <a:pt x="1471" y="2305"/>
                    <a:pt x="1471" y="2319"/>
                  </a:cubicBezTo>
                  <a:cubicBezTo>
                    <a:pt x="1471" y="2332"/>
                    <a:pt x="1457" y="2332"/>
                    <a:pt x="1457" y="2346"/>
                  </a:cubicBezTo>
                  <a:lnTo>
                    <a:pt x="1911" y="2720"/>
                  </a:lnTo>
                  <a:cubicBezTo>
                    <a:pt x="1979" y="2653"/>
                    <a:pt x="2032" y="2586"/>
                    <a:pt x="2099" y="2519"/>
                  </a:cubicBezTo>
                  <a:lnTo>
                    <a:pt x="1644" y="2118"/>
                  </a:lnTo>
                  <a:close/>
                  <a:moveTo>
                    <a:pt x="11428" y="2426"/>
                  </a:moveTo>
                  <a:lnTo>
                    <a:pt x="10961" y="2800"/>
                  </a:lnTo>
                  <a:cubicBezTo>
                    <a:pt x="11015" y="2867"/>
                    <a:pt x="11068" y="2947"/>
                    <a:pt x="11121" y="3014"/>
                  </a:cubicBezTo>
                  <a:lnTo>
                    <a:pt x="11615" y="2667"/>
                  </a:lnTo>
                  <a:cubicBezTo>
                    <a:pt x="11576" y="2613"/>
                    <a:pt x="11535" y="2573"/>
                    <a:pt x="11496" y="2519"/>
                  </a:cubicBezTo>
                  <a:cubicBezTo>
                    <a:pt x="11482" y="2492"/>
                    <a:pt x="11455" y="2453"/>
                    <a:pt x="11428" y="2426"/>
                  </a:cubicBezTo>
                  <a:close/>
                  <a:moveTo>
                    <a:pt x="1270" y="2573"/>
                  </a:moveTo>
                  <a:cubicBezTo>
                    <a:pt x="1257" y="2586"/>
                    <a:pt x="1257" y="2599"/>
                    <a:pt x="1243" y="2613"/>
                  </a:cubicBezTo>
                  <a:lnTo>
                    <a:pt x="1230" y="2626"/>
                  </a:lnTo>
                  <a:cubicBezTo>
                    <a:pt x="1190" y="2693"/>
                    <a:pt x="1136" y="2760"/>
                    <a:pt x="1097" y="2827"/>
                  </a:cubicBezTo>
                  <a:lnTo>
                    <a:pt x="1591" y="3161"/>
                  </a:lnTo>
                  <a:cubicBezTo>
                    <a:pt x="1644" y="3080"/>
                    <a:pt x="1698" y="3014"/>
                    <a:pt x="1751" y="2934"/>
                  </a:cubicBezTo>
                  <a:lnTo>
                    <a:pt x="1270" y="2573"/>
                  </a:lnTo>
                  <a:close/>
                  <a:moveTo>
                    <a:pt x="11776" y="2920"/>
                  </a:moveTo>
                  <a:lnTo>
                    <a:pt x="11282" y="3241"/>
                  </a:lnTo>
                  <a:cubicBezTo>
                    <a:pt x="11321" y="3321"/>
                    <a:pt x="11375" y="3401"/>
                    <a:pt x="11416" y="3469"/>
                  </a:cubicBezTo>
                  <a:lnTo>
                    <a:pt x="11936" y="3175"/>
                  </a:lnTo>
                  <a:cubicBezTo>
                    <a:pt x="11936" y="3161"/>
                    <a:pt x="11923" y="3148"/>
                    <a:pt x="11910" y="3134"/>
                  </a:cubicBezTo>
                  <a:lnTo>
                    <a:pt x="11910" y="3121"/>
                  </a:lnTo>
                  <a:cubicBezTo>
                    <a:pt x="11870" y="3054"/>
                    <a:pt x="11829" y="2987"/>
                    <a:pt x="11776" y="2920"/>
                  </a:cubicBezTo>
                  <a:close/>
                  <a:moveTo>
                    <a:pt x="936" y="3080"/>
                  </a:moveTo>
                  <a:cubicBezTo>
                    <a:pt x="896" y="3121"/>
                    <a:pt x="869" y="3175"/>
                    <a:pt x="842" y="3228"/>
                  </a:cubicBezTo>
                  <a:lnTo>
                    <a:pt x="842" y="3241"/>
                  </a:lnTo>
                  <a:lnTo>
                    <a:pt x="829" y="3241"/>
                  </a:lnTo>
                  <a:cubicBezTo>
                    <a:pt x="815" y="3268"/>
                    <a:pt x="803" y="3308"/>
                    <a:pt x="776" y="3335"/>
                  </a:cubicBezTo>
                  <a:lnTo>
                    <a:pt x="1310" y="3629"/>
                  </a:lnTo>
                  <a:cubicBezTo>
                    <a:pt x="1350" y="3549"/>
                    <a:pt x="1403" y="3469"/>
                    <a:pt x="1444" y="3388"/>
                  </a:cubicBezTo>
                  <a:lnTo>
                    <a:pt x="936" y="3080"/>
                  </a:lnTo>
                  <a:close/>
                  <a:moveTo>
                    <a:pt x="12084" y="3428"/>
                  </a:moveTo>
                  <a:lnTo>
                    <a:pt x="11549" y="3709"/>
                  </a:lnTo>
                  <a:cubicBezTo>
                    <a:pt x="11589" y="3789"/>
                    <a:pt x="11629" y="3870"/>
                    <a:pt x="11669" y="3963"/>
                  </a:cubicBezTo>
                  <a:lnTo>
                    <a:pt x="12217" y="3709"/>
                  </a:lnTo>
                  <a:cubicBezTo>
                    <a:pt x="12177" y="3615"/>
                    <a:pt x="12137" y="3522"/>
                    <a:pt x="12084" y="3428"/>
                  </a:cubicBezTo>
                  <a:close/>
                  <a:moveTo>
                    <a:pt x="642" y="3602"/>
                  </a:moveTo>
                  <a:cubicBezTo>
                    <a:pt x="601" y="3695"/>
                    <a:pt x="562" y="3789"/>
                    <a:pt x="521" y="3870"/>
                  </a:cubicBezTo>
                  <a:lnTo>
                    <a:pt x="1070" y="4110"/>
                  </a:lnTo>
                  <a:lnTo>
                    <a:pt x="1190" y="3870"/>
                  </a:lnTo>
                  <a:lnTo>
                    <a:pt x="642" y="3602"/>
                  </a:lnTo>
                  <a:close/>
                  <a:moveTo>
                    <a:pt x="12337" y="3977"/>
                  </a:moveTo>
                  <a:lnTo>
                    <a:pt x="11776" y="4203"/>
                  </a:lnTo>
                  <a:cubicBezTo>
                    <a:pt x="11816" y="4283"/>
                    <a:pt x="11856" y="4378"/>
                    <a:pt x="11883" y="4458"/>
                  </a:cubicBezTo>
                  <a:lnTo>
                    <a:pt x="12444" y="4257"/>
                  </a:lnTo>
                  <a:cubicBezTo>
                    <a:pt x="12431" y="4217"/>
                    <a:pt x="12417" y="4164"/>
                    <a:pt x="12391" y="4123"/>
                  </a:cubicBezTo>
                  <a:lnTo>
                    <a:pt x="12391" y="4110"/>
                  </a:lnTo>
                  <a:lnTo>
                    <a:pt x="12391" y="4096"/>
                  </a:lnTo>
                  <a:cubicBezTo>
                    <a:pt x="12364" y="4057"/>
                    <a:pt x="12351" y="4016"/>
                    <a:pt x="12337" y="3977"/>
                  </a:cubicBezTo>
                  <a:close/>
                  <a:moveTo>
                    <a:pt x="402" y="4150"/>
                  </a:moveTo>
                  <a:lnTo>
                    <a:pt x="402" y="4164"/>
                  </a:lnTo>
                  <a:lnTo>
                    <a:pt x="402" y="4176"/>
                  </a:lnTo>
                  <a:cubicBezTo>
                    <a:pt x="388" y="4217"/>
                    <a:pt x="361" y="4271"/>
                    <a:pt x="348" y="4310"/>
                  </a:cubicBezTo>
                  <a:lnTo>
                    <a:pt x="348" y="4324"/>
                  </a:lnTo>
                  <a:lnTo>
                    <a:pt x="348" y="4337"/>
                  </a:lnTo>
                  <a:lnTo>
                    <a:pt x="334" y="4337"/>
                  </a:lnTo>
                  <a:lnTo>
                    <a:pt x="334" y="4351"/>
                  </a:lnTo>
                  <a:lnTo>
                    <a:pt x="334" y="4364"/>
                  </a:lnTo>
                  <a:lnTo>
                    <a:pt x="334" y="4378"/>
                  </a:lnTo>
                  <a:lnTo>
                    <a:pt x="321" y="4378"/>
                  </a:lnTo>
                  <a:lnTo>
                    <a:pt x="321" y="4390"/>
                  </a:lnTo>
                  <a:lnTo>
                    <a:pt x="321" y="4404"/>
                  </a:lnTo>
                  <a:lnTo>
                    <a:pt x="321" y="4417"/>
                  </a:lnTo>
                  <a:lnTo>
                    <a:pt x="307" y="4417"/>
                  </a:lnTo>
                  <a:lnTo>
                    <a:pt x="307" y="4431"/>
                  </a:lnTo>
                  <a:lnTo>
                    <a:pt x="883" y="4618"/>
                  </a:lnTo>
                  <a:cubicBezTo>
                    <a:pt x="909" y="4538"/>
                    <a:pt x="936" y="4444"/>
                    <a:pt x="963" y="4364"/>
                  </a:cubicBezTo>
                  <a:lnTo>
                    <a:pt x="402" y="4150"/>
                  </a:lnTo>
                  <a:close/>
                  <a:moveTo>
                    <a:pt x="12538" y="4538"/>
                  </a:moveTo>
                  <a:lnTo>
                    <a:pt x="11963" y="4725"/>
                  </a:lnTo>
                  <a:cubicBezTo>
                    <a:pt x="11990" y="4805"/>
                    <a:pt x="12016" y="4898"/>
                    <a:pt x="12043" y="4978"/>
                  </a:cubicBezTo>
                  <a:lnTo>
                    <a:pt x="12618" y="4832"/>
                  </a:lnTo>
                  <a:cubicBezTo>
                    <a:pt x="12605" y="4779"/>
                    <a:pt x="12592" y="4725"/>
                    <a:pt x="12578" y="4658"/>
                  </a:cubicBezTo>
                  <a:lnTo>
                    <a:pt x="12538" y="4538"/>
                  </a:lnTo>
                  <a:close/>
                  <a:moveTo>
                    <a:pt x="227" y="4725"/>
                  </a:moveTo>
                  <a:cubicBezTo>
                    <a:pt x="214" y="4779"/>
                    <a:pt x="200" y="4818"/>
                    <a:pt x="188" y="4872"/>
                  </a:cubicBezTo>
                  <a:lnTo>
                    <a:pt x="188" y="4885"/>
                  </a:lnTo>
                  <a:lnTo>
                    <a:pt x="174" y="4885"/>
                  </a:lnTo>
                  <a:lnTo>
                    <a:pt x="174" y="4898"/>
                  </a:lnTo>
                  <a:cubicBezTo>
                    <a:pt x="174" y="4939"/>
                    <a:pt x="161" y="4978"/>
                    <a:pt x="147" y="5019"/>
                  </a:cubicBezTo>
                  <a:lnTo>
                    <a:pt x="735" y="5153"/>
                  </a:lnTo>
                  <a:cubicBezTo>
                    <a:pt x="762" y="5059"/>
                    <a:pt x="776" y="4966"/>
                    <a:pt x="803" y="4885"/>
                  </a:cubicBezTo>
                  <a:lnTo>
                    <a:pt x="227" y="4725"/>
                  </a:lnTo>
                  <a:close/>
                  <a:moveTo>
                    <a:pt x="12685" y="5126"/>
                  </a:moveTo>
                  <a:lnTo>
                    <a:pt x="12097" y="5246"/>
                  </a:lnTo>
                  <a:cubicBezTo>
                    <a:pt x="12123" y="5340"/>
                    <a:pt x="12137" y="5420"/>
                    <a:pt x="12150" y="5513"/>
                  </a:cubicBezTo>
                  <a:lnTo>
                    <a:pt x="12738" y="5420"/>
                  </a:lnTo>
                  <a:cubicBezTo>
                    <a:pt x="12725" y="5326"/>
                    <a:pt x="12712" y="5219"/>
                    <a:pt x="12685" y="5126"/>
                  </a:cubicBezTo>
                  <a:close/>
                  <a:moveTo>
                    <a:pt x="94" y="5313"/>
                  </a:moveTo>
                  <a:lnTo>
                    <a:pt x="94" y="5326"/>
                  </a:lnTo>
                  <a:lnTo>
                    <a:pt x="94" y="5340"/>
                  </a:lnTo>
                  <a:lnTo>
                    <a:pt x="81" y="5340"/>
                  </a:lnTo>
                  <a:lnTo>
                    <a:pt x="81" y="5353"/>
                  </a:lnTo>
                  <a:lnTo>
                    <a:pt x="81" y="5367"/>
                  </a:lnTo>
                  <a:lnTo>
                    <a:pt x="81" y="5379"/>
                  </a:lnTo>
                  <a:lnTo>
                    <a:pt x="81" y="5393"/>
                  </a:lnTo>
                  <a:lnTo>
                    <a:pt x="81" y="5406"/>
                  </a:lnTo>
                  <a:lnTo>
                    <a:pt x="81" y="5420"/>
                  </a:lnTo>
                  <a:lnTo>
                    <a:pt x="67" y="5420"/>
                  </a:lnTo>
                  <a:cubicBezTo>
                    <a:pt x="67" y="5486"/>
                    <a:pt x="54" y="5540"/>
                    <a:pt x="54" y="5607"/>
                  </a:cubicBezTo>
                  <a:lnTo>
                    <a:pt x="642" y="5687"/>
                  </a:lnTo>
                  <a:cubicBezTo>
                    <a:pt x="655" y="5593"/>
                    <a:pt x="669" y="5500"/>
                    <a:pt x="682" y="5420"/>
                  </a:cubicBezTo>
                  <a:lnTo>
                    <a:pt x="94" y="5313"/>
                  </a:lnTo>
                  <a:close/>
                  <a:moveTo>
                    <a:pt x="12779" y="5714"/>
                  </a:moveTo>
                  <a:lnTo>
                    <a:pt x="12177" y="5780"/>
                  </a:lnTo>
                  <a:cubicBezTo>
                    <a:pt x="12191" y="5875"/>
                    <a:pt x="12204" y="5968"/>
                    <a:pt x="12204" y="6062"/>
                  </a:cubicBezTo>
                  <a:lnTo>
                    <a:pt x="12806" y="6021"/>
                  </a:lnTo>
                  <a:lnTo>
                    <a:pt x="12806" y="5981"/>
                  </a:lnTo>
                  <a:lnTo>
                    <a:pt x="12806" y="5968"/>
                  </a:lnTo>
                  <a:lnTo>
                    <a:pt x="12806" y="5955"/>
                  </a:lnTo>
                  <a:lnTo>
                    <a:pt x="12806" y="5941"/>
                  </a:lnTo>
                  <a:lnTo>
                    <a:pt x="12806" y="5928"/>
                  </a:lnTo>
                  <a:lnTo>
                    <a:pt x="12792" y="5928"/>
                  </a:lnTo>
                  <a:lnTo>
                    <a:pt x="12792" y="5914"/>
                  </a:lnTo>
                  <a:lnTo>
                    <a:pt x="12792" y="5901"/>
                  </a:lnTo>
                  <a:lnTo>
                    <a:pt x="12792" y="5887"/>
                  </a:lnTo>
                  <a:lnTo>
                    <a:pt x="12792" y="5875"/>
                  </a:lnTo>
                  <a:lnTo>
                    <a:pt x="12792" y="5861"/>
                  </a:lnTo>
                  <a:lnTo>
                    <a:pt x="12792" y="5848"/>
                  </a:lnTo>
                  <a:lnTo>
                    <a:pt x="12792" y="5834"/>
                  </a:lnTo>
                  <a:cubicBezTo>
                    <a:pt x="12792" y="5794"/>
                    <a:pt x="12779" y="5754"/>
                    <a:pt x="12779" y="5714"/>
                  </a:cubicBezTo>
                  <a:close/>
                  <a:moveTo>
                    <a:pt x="13" y="5901"/>
                  </a:moveTo>
                  <a:lnTo>
                    <a:pt x="13" y="5955"/>
                  </a:lnTo>
                  <a:lnTo>
                    <a:pt x="13" y="5968"/>
                  </a:lnTo>
                  <a:lnTo>
                    <a:pt x="13" y="5981"/>
                  </a:lnTo>
                  <a:cubicBezTo>
                    <a:pt x="13" y="6035"/>
                    <a:pt x="1" y="6101"/>
                    <a:pt x="1" y="6169"/>
                  </a:cubicBezTo>
                  <a:lnTo>
                    <a:pt x="1" y="6181"/>
                  </a:lnTo>
                  <a:lnTo>
                    <a:pt x="1" y="6195"/>
                  </a:lnTo>
                  <a:lnTo>
                    <a:pt x="1" y="6208"/>
                  </a:lnTo>
                  <a:lnTo>
                    <a:pt x="601" y="6222"/>
                  </a:lnTo>
                  <a:cubicBezTo>
                    <a:pt x="601" y="6142"/>
                    <a:pt x="615" y="6048"/>
                    <a:pt x="615" y="5955"/>
                  </a:cubicBezTo>
                  <a:lnTo>
                    <a:pt x="13" y="5901"/>
                  </a:lnTo>
                  <a:close/>
                  <a:moveTo>
                    <a:pt x="12818" y="6315"/>
                  </a:moveTo>
                  <a:lnTo>
                    <a:pt x="12217" y="6329"/>
                  </a:lnTo>
                  <a:lnTo>
                    <a:pt x="12217" y="6596"/>
                  </a:lnTo>
                  <a:lnTo>
                    <a:pt x="12818" y="6623"/>
                  </a:lnTo>
                  <a:lnTo>
                    <a:pt x="12818" y="6609"/>
                  </a:lnTo>
                  <a:lnTo>
                    <a:pt x="12818" y="6596"/>
                  </a:lnTo>
                  <a:lnTo>
                    <a:pt x="12818" y="6582"/>
                  </a:lnTo>
                  <a:lnTo>
                    <a:pt x="12818" y="6436"/>
                  </a:lnTo>
                  <a:lnTo>
                    <a:pt x="12818" y="6422"/>
                  </a:lnTo>
                  <a:lnTo>
                    <a:pt x="12818" y="6409"/>
                  </a:lnTo>
                  <a:lnTo>
                    <a:pt x="12818" y="6395"/>
                  </a:lnTo>
                  <a:lnTo>
                    <a:pt x="12818" y="6382"/>
                  </a:lnTo>
                  <a:lnTo>
                    <a:pt x="12818" y="6369"/>
                  </a:lnTo>
                  <a:lnTo>
                    <a:pt x="12818" y="6356"/>
                  </a:lnTo>
                  <a:lnTo>
                    <a:pt x="12818" y="6342"/>
                  </a:lnTo>
                  <a:lnTo>
                    <a:pt x="12818" y="6329"/>
                  </a:lnTo>
                  <a:lnTo>
                    <a:pt x="12818" y="6315"/>
                  </a:lnTo>
                  <a:close/>
                  <a:moveTo>
                    <a:pt x="1" y="6502"/>
                  </a:moveTo>
                  <a:lnTo>
                    <a:pt x="1" y="6596"/>
                  </a:lnTo>
                  <a:lnTo>
                    <a:pt x="1" y="6609"/>
                  </a:lnTo>
                  <a:lnTo>
                    <a:pt x="1" y="6623"/>
                  </a:lnTo>
                  <a:lnTo>
                    <a:pt x="1" y="6636"/>
                  </a:lnTo>
                  <a:lnTo>
                    <a:pt x="1" y="6650"/>
                  </a:lnTo>
                  <a:lnTo>
                    <a:pt x="1" y="6663"/>
                  </a:lnTo>
                  <a:lnTo>
                    <a:pt x="1" y="6677"/>
                  </a:lnTo>
                  <a:lnTo>
                    <a:pt x="1" y="6689"/>
                  </a:lnTo>
                  <a:lnTo>
                    <a:pt x="1" y="6703"/>
                  </a:lnTo>
                  <a:lnTo>
                    <a:pt x="1" y="6716"/>
                  </a:lnTo>
                  <a:lnTo>
                    <a:pt x="1" y="6730"/>
                  </a:lnTo>
                  <a:lnTo>
                    <a:pt x="1" y="6743"/>
                  </a:lnTo>
                  <a:lnTo>
                    <a:pt x="1" y="6757"/>
                  </a:lnTo>
                  <a:cubicBezTo>
                    <a:pt x="13" y="6770"/>
                    <a:pt x="13" y="6783"/>
                    <a:pt x="13" y="6810"/>
                  </a:cubicBezTo>
                  <a:lnTo>
                    <a:pt x="615" y="6770"/>
                  </a:lnTo>
                  <a:cubicBezTo>
                    <a:pt x="601" y="6677"/>
                    <a:pt x="601" y="6582"/>
                    <a:pt x="601" y="6502"/>
                  </a:cubicBezTo>
                  <a:close/>
                  <a:moveTo>
                    <a:pt x="12191" y="6877"/>
                  </a:moveTo>
                  <a:cubicBezTo>
                    <a:pt x="12191" y="6957"/>
                    <a:pt x="12177" y="7051"/>
                    <a:pt x="12164" y="7144"/>
                  </a:cubicBezTo>
                  <a:lnTo>
                    <a:pt x="12765" y="7224"/>
                  </a:lnTo>
                  <a:cubicBezTo>
                    <a:pt x="12779" y="7171"/>
                    <a:pt x="12779" y="7117"/>
                    <a:pt x="12779" y="7064"/>
                  </a:cubicBezTo>
                  <a:lnTo>
                    <a:pt x="12779" y="7051"/>
                  </a:lnTo>
                  <a:lnTo>
                    <a:pt x="12792" y="7037"/>
                  </a:lnTo>
                  <a:lnTo>
                    <a:pt x="12792" y="7024"/>
                  </a:lnTo>
                  <a:lnTo>
                    <a:pt x="12792" y="6917"/>
                  </a:lnTo>
                  <a:lnTo>
                    <a:pt x="12191" y="6877"/>
                  </a:lnTo>
                  <a:close/>
                  <a:moveTo>
                    <a:pt x="628" y="7037"/>
                  </a:moveTo>
                  <a:lnTo>
                    <a:pt x="40" y="7104"/>
                  </a:lnTo>
                  <a:cubicBezTo>
                    <a:pt x="40" y="7211"/>
                    <a:pt x="54" y="7304"/>
                    <a:pt x="81" y="7411"/>
                  </a:cubicBezTo>
                  <a:lnTo>
                    <a:pt x="669" y="7318"/>
                  </a:lnTo>
                  <a:lnTo>
                    <a:pt x="628" y="7037"/>
                  </a:lnTo>
                  <a:close/>
                  <a:moveTo>
                    <a:pt x="12123" y="7411"/>
                  </a:moveTo>
                  <a:cubicBezTo>
                    <a:pt x="12111" y="7505"/>
                    <a:pt x="12097" y="7585"/>
                    <a:pt x="12070" y="7679"/>
                  </a:cubicBezTo>
                  <a:lnTo>
                    <a:pt x="12658" y="7812"/>
                  </a:lnTo>
                  <a:cubicBezTo>
                    <a:pt x="12672" y="7799"/>
                    <a:pt x="12672" y="7785"/>
                    <a:pt x="12672" y="7773"/>
                  </a:cubicBezTo>
                  <a:lnTo>
                    <a:pt x="12672" y="7759"/>
                  </a:lnTo>
                  <a:lnTo>
                    <a:pt x="12672" y="7746"/>
                  </a:lnTo>
                  <a:lnTo>
                    <a:pt x="12672" y="7732"/>
                  </a:lnTo>
                  <a:lnTo>
                    <a:pt x="12685" y="7732"/>
                  </a:lnTo>
                  <a:lnTo>
                    <a:pt x="12685" y="7705"/>
                  </a:lnTo>
                  <a:lnTo>
                    <a:pt x="12685" y="7692"/>
                  </a:lnTo>
                  <a:lnTo>
                    <a:pt x="12685" y="7679"/>
                  </a:lnTo>
                  <a:lnTo>
                    <a:pt x="12685" y="7666"/>
                  </a:lnTo>
                  <a:lnTo>
                    <a:pt x="12699" y="7666"/>
                  </a:lnTo>
                  <a:lnTo>
                    <a:pt x="12699" y="7652"/>
                  </a:lnTo>
                  <a:lnTo>
                    <a:pt x="12699" y="7639"/>
                  </a:lnTo>
                  <a:lnTo>
                    <a:pt x="12699" y="7625"/>
                  </a:lnTo>
                  <a:lnTo>
                    <a:pt x="12699" y="7612"/>
                  </a:lnTo>
                  <a:lnTo>
                    <a:pt x="12699" y="7598"/>
                  </a:lnTo>
                  <a:lnTo>
                    <a:pt x="12712" y="7598"/>
                  </a:lnTo>
                  <a:cubicBezTo>
                    <a:pt x="12712" y="7572"/>
                    <a:pt x="12712" y="7545"/>
                    <a:pt x="12725" y="7518"/>
                  </a:cubicBezTo>
                  <a:lnTo>
                    <a:pt x="12123" y="7411"/>
                  </a:lnTo>
                  <a:close/>
                  <a:moveTo>
                    <a:pt x="722" y="7585"/>
                  </a:moveTo>
                  <a:lnTo>
                    <a:pt x="134" y="7705"/>
                  </a:lnTo>
                  <a:lnTo>
                    <a:pt x="134" y="7719"/>
                  </a:lnTo>
                  <a:lnTo>
                    <a:pt x="134" y="7732"/>
                  </a:lnTo>
                  <a:lnTo>
                    <a:pt x="134" y="7746"/>
                  </a:lnTo>
                  <a:lnTo>
                    <a:pt x="134" y="7759"/>
                  </a:lnTo>
                  <a:lnTo>
                    <a:pt x="147" y="7759"/>
                  </a:lnTo>
                  <a:lnTo>
                    <a:pt x="147" y="7773"/>
                  </a:lnTo>
                  <a:lnTo>
                    <a:pt x="147" y="7785"/>
                  </a:lnTo>
                  <a:lnTo>
                    <a:pt x="147" y="7799"/>
                  </a:lnTo>
                  <a:lnTo>
                    <a:pt x="147" y="7812"/>
                  </a:lnTo>
                  <a:lnTo>
                    <a:pt x="161" y="7826"/>
                  </a:lnTo>
                  <a:lnTo>
                    <a:pt x="161" y="7839"/>
                  </a:lnTo>
                  <a:lnTo>
                    <a:pt x="200" y="7999"/>
                  </a:lnTo>
                  <a:lnTo>
                    <a:pt x="776" y="7839"/>
                  </a:lnTo>
                  <a:cubicBezTo>
                    <a:pt x="749" y="7759"/>
                    <a:pt x="735" y="7666"/>
                    <a:pt x="722" y="7585"/>
                  </a:cubicBezTo>
                  <a:close/>
                  <a:moveTo>
                    <a:pt x="12004" y="7946"/>
                  </a:moveTo>
                  <a:cubicBezTo>
                    <a:pt x="11990" y="8026"/>
                    <a:pt x="11963" y="8120"/>
                    <a:pt x="11936" y="8200"/>
                  </a:cubicBezTo>
                  <a:lnTo>
                    <a:pt x="12498" y="8387"/>
                  </a:lnTo>
                  <a:cubicBezTo>
                    <a:pt x="12512" y="8374"/>
                    <a:pt x="12512" y="8361"/>
                    <a:pt x="12512" y="8347"/>
                  </a:cubicBezTo>
                  <a:lnTo>
                    <a:pt x="12524" y="8347"/>
                  </a:lnTo>
                  <a:lnTo>
                    <a:pt x="12524" y="8334"/>
                  </a:lnTo>
                  <a:lnTo>
                    <a:pt x="12524" y="8320"/>
                  </a:lnTo>
                  <a:lnTo>
                    <a:pt x="12524" y="8307"/>
                  </a:lnTo>
                  <a:lnTo>
                    <a:pt x="12538" y="8307"/>
                  </a:lnTo>
                  <a:lnTo>
                    <a:pt x="12538" y="8293"/>
                  </a:lnTo>
                  <a:lnTo>
                    <a:pt x="12538" y="8281"/>
                  </a:lnTo>
                  <a:lnTo>
                    <a:pt x="12538" y="8267"/>
                  </a:lnTo>
                  <a:lnTo>
                    <a:pt x="12551" y="8267"/>
                  </a:lnTo>
                  <a:lnTo>
                    <a:pt x="12538" y="8254"/>
                  </a:lnTo>
                  <a:lnTo>
                    <a:pt x="12551" y="8254"/>
                  </a:lnTo>
                  <a:lnTo>
                    <a:pt x="12551" y="8240"/>
                  </a:lnTo>
                  <a:lnTo>
                    <a:pt x="12551" y="8227"/>
                  </a:lnTo>
                  <a:lnTo>
                    <a:pt x="12551" y="8213"/>
                  </a:lnTo>
                  <a:lnTo>
                    <a:pt x="12565" y="8213"/>
                  </a:lnTo>
                  <a:lnTo>
                    <a:pt x="12565" y="8200"/>
                  </a:lnTo>
                  <a:lnTo>
                    <a:pt x="12565" y="8186"/>
                  </a:lnTo>
                  <a:lnTo>
                    <a:pt x="12565" y="8174"/>
                  </a:lnTo>
                  <a:lnTo>
                    <a:pt x="12578" y="8174"/>
                  </a:lnTo>
                  <a:cubicBezTo>
                    <a:pt x="12565" y="8174"/>
                    <a:pt x="12578" y="8174"/>
                    <a:pt x="12578" y="8160"/>
                  </a:cubicBezTo>
                  <a:lnTo>
                    <a:pt x="12578" y="8147"/>
                  </a:lnTo>
                  <a:lnTo>
                    <a:pt x="12578" y="8133"/>
                  </a:lnTo>
                  <a:lnTo>
                    <a:pt x="12578" y="8120"/>
                  </a:lnTo>
                  <a:lnTo>
                    <a:pt x="12592" y="8120"/>
                  </a:lnTo>
                  <a:lnTo>
                    <a:pt x="12592" y="8106"/>
                  </a:lnTo>
                  <a:lnTo>
                    <a:pt x="12004" y="7946"/>
                  </a:lnTo>
                  <a:close/>
                  <a:moveTo>
                    <a:pt x="856" y="8106"/>
                  </a:moveTo>
                  <a:lnTo>
                    <a:pt x="281" y="8281"/>
                  </a:lnTo>
                  <a:lnTo>
                    <a:pt x="321" y="8441"/>
                  </a:lnTo>
                  <a:lnTo>
                    <a:pt x="334" y="8441"/>
                  </a:lnTo>
                  <a:lnTo>
                    <a:pt x="334" y="8454"/>
                  </a:lnTo>
                  <a:lnTo>
                    <a:pt x="334" y="8468"/>
                  </a:lnTo>
                  <a:cubicBezTo>
                    <a:pt x="348" y="8494"/>
                    <a:pt x="361" y="8534"/>
                    <a:pt x="375" y="8575"/>
                  </a:cubicBezTo>
                  <a:lnTo>
                    <a:pt x="936" y="8361"/>
                  </a:lnTo>
                  <a:cubicBezTo>
                    <a:pt x="909" y="8281"/>
                    <a:pt x="883" y="8200"/>
                    <a:pt x="856" y="8106"/>
                  </a:cubicBezTo>
                  <a:close/>
                  <a:moveTo>
                    <a:pt x="11843" y="8468"/>
                  </a:moveTo>
                  <a:cubicBezTo>
                    <a:pt x="11816" y="8548"/>
                    <a:pt x="11776" y="8628"/>
                    <a:pt x="11736" y="8708"/>
                  </a:cubicBezTo>
                  <a:lnTo>
                    <a:pt x="12298" y="8949"/>
                  </a:lnTo>
                  <a:cubicBezTo>
                    <a:pt x="12324" y="8869"/>
                    <a:pt x="12364" y="8788"/>
                    <a:pt x="12391" y="8721"/>
                  </a:cubicBezTo>
                  <a:lnTo>
                    <a:pt x="12391" y="8708"/>
                  </a:lnTo>
                  <a:lnTo>
                    <a:pt x="12391" y="8694"/>
                  </a:lnTo>
                  <a:cubicBezTo>
                    <a:pt x="12405" y="8694"/>
                    <a:pt x="12405" y="8682"/>
                    <a:pt x="12405" y="8668"/>
                  </a:cubicBezTo>
                  <a:lnTo>
                    <a:pt x="11843" y="8468"/>
                  </a:lnTo>
                  <a:close/>
                  <a:moveTo>
                    <a:pt x="1029" y="8614"/>
                  </a:moveTo>
                  <a:lnTo>
                    <a:pt x="482" y="8855"/>
                  </a:lnTo>
                  <a:cubicBezTo>
                    <a:pt x="495" y="8881"/>
                    <a:pt x="508" y="8922"/>
                    <a:pt x="521" y="8949"/>
                  </a:cubicBezTo>
                  <a:lnTo>
                    <a:pt x="521" y="8962"/>
                  </a:lnTo>
                  <a:lnTo>
                    <a:pt x="535" y="8962"/>
                  </a:lnTo>
                  <a:lnTo>
                    <a:pt x="535" y="8976"/>
                  </a:lnTo>
                  <a:cubicBezTo>
                    <a:pt x="548" y="9015"/>
                    <a:pt x="575" y="9069"/>
                    <a:pt x="601" y="9122"/>
                  </a:cubicBezTo>
                  <a:lnTo>
                    <a:pt x="1150" y="8869"/>
                  </a:lnTo>
                  <a:cubicBezTo>
                    <a:pt x="1109" y="8788"/>
                    <a:pt x="1070" y="8708"/>
                    <a:pt x="1029" y="8614"/>
                  </a:cubicBezTo>
                  <a:close/>
                  <a:moveTo>
                    <a:pt x="11629" y="8962"/>
                  </a:moveTo>
                  <a:lnTo>
                    <a:pt x="11509" y="9202"/>
                  </a:lnTo>
                  <a:lnTo>
                    <a:pt x="12030" y="9496"/>
                  </a:lnTo>
                  <a:cubicBezTo>
                    <a:pt x="12043" y="9457"/>
                    <a:pt x="12070" y="9416"/>
                    <a:pt x="12084" y="9389"/>
                  </a:cubicBezTo>
                  <a:lnTo>
                    <a:pt x="12084" y="9377"/>
                  </a:lnTo>
                  <a:lnTo>
                    <a:pt x="12097" y="9377"/>
                  </a:lnTo>
                  <a:lnTo>
                    <a:pt x="12097" y="9363"/>
                  </a:lnTo>
                  <a:lnTo>
                    <a:pt x="12097" y="9350"/>
                  </a:lnTo>
                  <a:lnTo>
                    <a:pt x="12111" y="9350"/>
                  </a:lnTo>
                  <a:lnTo>
                    <a:pt x="12111" y="9336"/>
                  </a:lnTo>
                  <a:lnTo>
                    <a:pt x="12111" y="9323"/>
                  </a:lnTo>
                  <a:lnTo>
                    <a:pt x="12123" y="9323"/>
                  </a:lnTo>
                  <a:lnTo>
                    <a:pt x="12123" y="9309"/>
                  </a:lnTo>
                  <a:cubicBezTo>
                    <a:pt x="12123" y="9309"/>
                    <a:pt x="12123" y="9296"/>
                    <a:pt x="12137" y="9296"/>
                  </a:cubicBezTo>
                  <a:lnTo>
                    <a:pt x="12137" y="9282"/>
                  </a:lnTo>
                  <a:lnTo>
                    <a:pt x="12137" y="9270"/>
                  </a:lnTo>
                  <a:lnTo>
                    <a:pt x="12150" y="9270"/>
                  </a:lnTo>
                  <a:cubicBezTo>
                    <a:pt x="12150" y="9256"/>
                    <a:pt x="12164" y="9243"/>
                    <a:pt x="12164" y="9229"/>
                  </a:cubicBezTo>
                  <a:lnTo>
                    <a:pt x="11629" y="8962"/>
                  </a:lnTo>
                  <a:close/>
                  <a:moveTo>
                    <a:pt x="1270" y="9109"/>
                  </a:moveTo>
                  <a:lnTo>
                    <a:pt x="735" y="9389"/>
                  </a:lnTo>
                  <a:cubicBezTo>
                    <a:pt x="749" y="9416"/>
                    <a:pt x="762" y="9443"/>
                    <a:pt x="762" y="9457"/>
                  </a:cubicBezTo>
                  <a:lnTo>
                    <a:pt x="776" y="9457"/>
                  </a:lnTo>
                  <a:lnTo>
                    <a:pt x="776" y="9470"/>
                  </a:lnTo>
                  <a:cubicBezTo>
                    <a:pt x="803" y="9537"/>
                    <a:pt x="842" y="9590"/>
                    <a:pt x="883" y="9657"/>
                  </a:cubicBezTo>
                  <a:lnTo>
                    <a:pt x="1391" y="9350"/>
                  </a:lnTo>
                  <a:lnTo>
                    <a:pt x="1270" y="9109"/>
                  </a:lnTo>
                  <a:close/>
                  <a:moveTo>
                    <a:pt x="11362" y="9443"/>
                  </a:moveTo>
                  <a:cubicBezTo>
                    <a:pt x="11321" y="9510"/>
                    <a:pt x="11268" y="9590"/>
                    <a:pt x="11214" y="9671"/>
                  </a:cubicBezTo>
                  <a:lnTo>
                    <a:pt x="11710" y="10004"/>
                  </a:lnTo>
                  <a:cubicBezTo>
                    <a:pt x="11763" y="9938"/>
                    <a:pt x="11803" y="9871"/>
                    <a:pt x="11843" y="9804"/>
                  </a:cubicBezTo>
                  <a:cubicBezTo>
                    <a:pt x="11856" y="9778"/>
                    <a:pt x="11870" y="9764"/>
                    <a:pt x="11883" y="9751"/>
                  </a:cubicBezTo>
                  <a:lnTo>
                    <a:pt x="11362" y="9443"/>
                  </a:lnTo>
                  <a:close/>
                  <a:moveTo>
                    <a:pt x="1537" y="9577"/>
                  </a:moveTo>
                  <a:lnTo>
                    <a:pt x="1043" y="9911"/>
                  </a:lnTo>
                  <a:cubicBezTo>
                    <a:pt x="1043" y="9924"/>
                    <a:pt x="1056" y="9951"/>
                    <a:pt x="1070" y="9965"/>
                  </a:cubicBezTo>
                  <a:lnTo>
                    <a:pt x="1083" y="9965"/>
                  </a:lnTo>
                  <a:lnTo>
                    <a:pt x="1083" y="9978"/>
                  </a:lnTo>
                  <a:cubicBezTo>
                    <a:pt x="1123" y="10045"/>
                    <a:pt x="1163" y="10098"/>
                    <a:pt x="1204" y="10152"/>
                  </a:cubicBezTo>
                  <a:lnTo>
                    <a:pt x="1698" y="9804"/>
                  </a:lnTo>
                  <a:cubicBezTo>
                    <a:pt x="1644" y="9737"/>
                    <a:pt x="1591" y="9657"/>
                    <a:pt x="1537" y="9577"/>
                  </a:cubicBezTo>
                  <a:close/>
                  <a:moveTo>
                    <a:pt x="11054" y="9885"/>
                  </a:moveTo>
                  <a:cubicBezTo>
                    <a:pt x="11001" y="9965"/>
                    <a:pt x="10947" y="10031"/>
                    <a:pt x="10894" y="10098"/>
                  </a:cubicBezTo>
                  <a:lnTo>
                    <a:pt x="11348" y="10485"/>
                  </a:lnTo>
                  <a:cubicBezTo>
                    <a:pt x="11416" y="10405"/>
                    <a:pt x="11482" y="10325"/>
                    <a:pt x="11535" y="10245"/>
                  </a:cubicBezTo>
                  <a:lnTo>
                    <a:pt x="11054" y="9885"/>
                  </a:lnTo>
                  <a:close/>
                  <a:moveTo>
                    <a:pt x="1858" y="10018"/>
                  </a:moveTo>
                  <a:lnTo>
                    <a:pt x="1391" y="10392"/>
                  </a:lnTo>
                  <a:cubicBezTo>
                    <a:pt x="1417" y="10432"/>
                    <a:pt x="1444" y="10459"/>
                    <a:pt x="1471" y="10499"/>
                  </a:cubicBezTo>
                  <a:lnTo>
                    <a:pt x="1484" y="10512"/>
                  </a:lnTo>
                  <a:cubicBezTo>
                    <a:pt x="1510" y="10553"/>
                    <a:pt x="1551" y="10592"/>
                    <a:pt x="1578" y="10633"/>
                  </a:cubicBezTo>
                  <a:lnTo>
                    <a:pt x="2032" y="10232"/>
                  </a:lnTo>
                  <a:cubicBezTo>
                    <a:pt x="1979" y="10165"/>
                    <a:pt x="1911" y="10098"/>
                    <a:pt x="1858" y="10018"/>
                  </a:cubicBezTo>
                  <a:close/>
                  <a:moveTo>
                    <a:pt x="10707" y="10312"/>
                  </a:moveTo>
                  <a:cubicBezTo>
                    <a:pt x="10653" y="10379"/>
                    <a:pt x="10587" y="10446"/>
                    <a:pt x="10519" y="10499"/>
                  </a:cubicBezTo>
                  <a:lnTo>
                    <a:pt x="10947" y="10927"/>
                  </a:lnTo>
                  <a:cubicBezTo>
                    <a:pt x="10988" y="10886"/>
                    <a:pt x="11041" y="10847"/>
                    <a:pt x="11081" y="10793"/>
                  </a:cubicBezTo>
                  <a:lnTo>
                    <a:pt x="11095" y="10793"/>
                  </a:lnTo>
                  <a:cubicBezTo>
                    <a:pt x="11108" y="10767"/>
                    <a:pt x="11134" y="10740"/>
                    <a:pt x="11161" y="10713"/>
                  </a:cubicBezTo>
                  <a:lnTo>
                    <a:pt x="10707" y="10312"/>
                  </a:lnTo>
                  <a:close/>
                  <a:moveTo>
                    <a:pt x="2219" y="10432"/>
                  </a:moveTo>
                  <a:lnTo>
                    <a:pt x="1792" y="10847"/>
                  </a:lnTo>
                  <a:cubicBezTo>
                    <a:pt x="1858" y="10927"/>
                    <a:pt x="1925" y="10993"/>
                    <a:pt x="1992" y="11061"/>
                  </a:cubicBezTo>
                  <a:lnTo>
                    <a:pt x="2406" y="10619"/>
                  </a:lnTo>
                  <a:lnTo>
                    <a:pt x="2219" y="10432"/>
                  </a:lnTo>
                  <a:close/>
                  <a:moveTo>
                    <a:pt x="10332" y="10699"/>
                  </a:moveTo>
                  <a:cubicBezTo>
                    <a:pt x="10266" y="10753"/>
                    <a:pt x="10199" y="10820"/>
                    <a:pt x="10118" y="10874"/>
                  </a:cubicBezTo>
                  <a:lnTo>
                    <a:pt x="10507" y="11341"/>
                  </a:lnTo>
                  <a:lnTo>
                    <a:pt x="10533" y="11314"/>
                  </a:lnTo>
                  <a:cubicBezTo>
                    <a:pt x="10600" y="11261"/>
                    <a:pt x="10667" y="11194"/>
                    <a:pt x="10733" y="11141"/>
                  </a:cubicBezTo>
                  <a:lnTo>
                    <a:pt x="10332" y="10699"/>
                  </a:lnTo>
                  <a:close/>
                  <a:moveTo>
                    <a:pt x="2620" y="10806"/>
                  </a:moveTo>
                  <a:lnTo>
                    <a:pt x="2219" y="11261"/>
                  </a:lnTo>
                  <a:cubicBezTo>
                    <a:pt x="2300" y="11328"/>
                    <a:pt x="2380" y="11394"/>
                    <a:pt x="2446" y="11448"/>
                  </a:cubicBezTo>
                  <a:lnTo>
                    <a:pt x="2820" y="10981"/>
                  </a:lnTo>
                  <a:cubicBezTo>
                    <a:pt x="2754" y="10927"/>
                    <a:pt x="2687" y="10874"/>
                    <a:pt x="2620" y="10806"/>
                  </a:cubicBezTo>
                  <a:close/>
                  <a:moveTo>
                    <a:pt x="9905" y="11047"/>
                  </a:moveTo>
                  <a:cubicBezTo>
                    <a:pt x="9838" y="11100"/>
                    <a:pt x="9758" y="11154"/>
                    <a:pt x="9691" y="11207"/>
                  </a:cubicBezTo>
                  <a:lnTo>
                    <a:pt x="10025" y="11702"/>
                  </a:lnTo>
                  <a:cubicBezTo>
                    <a:pt x="10038" y="11688"/>
                    <a:pt x="10038" y="11688"/>
                    <a:pt x="10052" y="11688"/>
                  </a:cubicBezTo>
                  <a:lnTo>
                    <a:pt x="10052" y="11676"/>
                  </a:lnTo>
                  <a:cubicBezTo>
                    <a:pt x="10106" y="11649"/>
                    <a:pt x="10145" y="11622"/>
                    <a:pt x="10186" y="11582"/>
                  </a:cubicBezTo>
                  <a:lnTo>
                    <a:pt x="10199" y="11582"/>
                  </a:lnTo>
                  <a:cubicBezTo>
                    <a:pt x="10225" y="11555"/>
                    <a:pt x="10252" y="11542"/>
                    <a:pt x="10279" y="11528"/>
                  </a:cubicBezTo>
                  <a:lnTo>
                    <a:pt x="9905" y="11047"/>
                  </a:lnTo>
                  <a:close/>
                  <a:moveTo>
                    <a:pt x="3048" y="11141"/>
                  </a:moveTo>
                  <a:lnTo>
                    <a:pt x="2687" y="11635"/>
                  </a:lnTo>
                  <a:cubicBezTo>
                    <a:pt x="2781" y="11688"/>
                    <a:pt x="2861" y="11756"/>
                    <a:pt x="2941" y="11809"/>
                  </a:cubicBezTo>
                  <a:lnTo>
                    <a:pt x="3262" y="11301"/>
                  </a:lnTo>
                  <a:cubicBezTo>
                    <a:pt x="3195" y="11248"/>
                    <a:pt x="3114" y="11194"/>
                    <a:pt x="3048" y="11141"/>
                  </a:cubicBezTo>
                  <a:close/>
                  <a:moveTo>
                    <a:pt x="9464" y="11355"/>
                  </a:moveTo>
                  <a:cubicBezTo>
                    <a:pt x="9384" y="11394"/>
                    <a:pt x="9304" y="11448"/>
                    <a:pt x="9223" y="11488"/>
                  </a:cubicBezTo>
                  <a:lnTo>
                    <a:pt x="9517" y="12009"/>
                  </a:lnTo>
                  <a:cubicBezTo>
                    <a:pt x="9610" y="11970"/>
                    <a:pt x="9691" y="11916"/>
                    <a:pt x="9785" y="11863"/>
                  </a:cubicBezTo>
                  <a:lnTo>
                    <a:pt x="9464" y="11355"/>
                  </a:lnTo>
                  <a:close/>
                  <a:moveTo>
                    <a:pt x="3503" y="11435"/>
                  </a:moveTo>
                  <a:lnTo>
                    <a:pt x="3195" y="11956"/>
                  </a:lnTo>
                  <a:cubicBezTo>
                    <a:pt x="3208" y="11970"/>
                    <a:pt x="3221" y="11970"/>
                    <a:pt x="3221" y="11983"/>
                  </a:cubicBezTo>
                  <a:lnTo>
                    <a:pt x="3235" y="11983"/>
                  </a:lnTo>
                  <a:cubicBezTo>
                    <a:pt x="3302" y="12023"/>
                    <a:pt x="3382" y="12063"/>
                    <a:pt x="3462" y="12103"/>
                  </a:cubicBezTo>
                  <a:lnTo>
                    <a:pt x="3743" y="11569"/>
                  </a:lnTo>
                  <a:cubicBezTo>
                    <a:pt x="3663" y="11528"/>
                    <a:pt x="3583" y="11488"/>
                    <a:pt x="3503" y="11435"/>
                  </a:cubicBezTo>
                  <a:close/>
                  <a:moveTo>
                    <a:pt x="8983" y="11622"/>
                  </a:moveTo>
                  <a:cubicBezTo>
                    <a:pt x="8903" y="11662"/>
                    <a:pt x="8822" y="11688"/>
                    <a:pt x="8742" y="11729"/>
                  </a:cubicBezTo>
                  <a:lnTo>
                    <a:pt x="8983" y="12277"/>
                  </a:lnTo>
                  <a:lnTo>
                    <a:pt x="9010" y="12277"/>
                  </a:lnTo>
                  <a:lnTo>
                    <a:pt x="9010" y="12264"/>
                  </a:lnTo>
                  <a:lnTo>
                    <a:pt x="9022" y="12264"/>
                  </a:lnTo>
                  <a:cubicBezTo>
                    <a:pt x="9090" y="12223"/>
                    <a:pt x="9170" y="12196"/>
                    <a:pt x="9250" y="12157"/>
                  </a:cubicBezTo>
                  <a:lnTo>
                    <a:pt x="8983" y="11622"/>
                  </a:lnTo>
                  <a:close/>
                  <a:moveTo>
                    <a:pt x="3984" y="11688"/>
                  </a:moveTo>
                  <a:lnTo>
                    <a:pt x="3729" y="12237"/>
                  </a:lnTo>
                  <a:cubicBezTo>
                    <a:pt x="3743" y="12237"/>
                    <a:pt x="3743" y="12237"/>
                    <a:pt x="3756" y="12250"/>
                  </a:cubicBezTo>
                  <a:lnTo>
                    <a:pt x="3770" y="12250"/>
                  </a:lnTo>
                  <a:cubicBezTo>
                    <a:pt x="3850" y="12290"/>
                    <a:pt x="3930" y="12317"/>
                    <a:pt x="4010" y="12357"/>
                  </a:cubicBezTo>
                  <a:lnTo>
                    <a:pt x="4237" y="11795"/>
                  </a:lnTo>
                  <a:cubicBezTo>
                    <a:pt x="4144" y="11769"/>
                    <a:pt x="4064" y="11729"/>
                    <a:pt x="3984" y="11688"/>
                  </a:cubicBezTo>
                  <a:close/>
                  <a:moveTo>
                    <a:pt x="8488" y="11836"/>
                  </a:moveTo>
                  <a:cubicBezTo>
                    <a:pt x="8408" y="11863"/>
                    <a:pt x="8314" y="11902"/>
                    <a:pt x="8234" y="11929"/>
                  </a:cubicBezTo>
                  <a:lnTo>
                    <a:pt x="8421" y="12490"/>
                  </a:lnTo>
                  <a:cubicBezTo>
                    <a:pt x="8514" y="12464"/>
                    <a:pt x="8609" y="12437"/>
                    <a:pt x="8702" y="12397"/>
                  </a:cubicBezTo>
                  <a:lnTo>
                    <a:pt x="8488" y="11836"/>
                  </a:lnTo>
                  <a:close/>
                  <a:moveTo>
                    <a:pt x="4492" y="11889"/>
                  </a:moveTo>
                  <a:lnTo>
                    <a:pt x="4291" y="12464"/>
                  </a:lnTo>
                  <a:cubicBezTo>
                    <a:pt x="4358" y="12490"/>
                    <a:pt x="4438" y="12504"/>
                    <a:pt x="4504" y="12531"/>
                  </a:cubicBezTo>
                  <a:lnTo>
                    <a:pt x="4518" y="12531"/>
                  </a:lnTo>
                  <a:cubicBezTo>
                    <a:pt x="4531" y="12531"/>
                    <a:pt x="4531" y="12544"/>
                    <a:pt x="4531" y="12544"/>
                  </a:cubicBezTo>
                  <a:lnTo>
                    <a:pt x="4572" y="12544"/>
                  </a:lnTo>
                  <a:lnTo>
                    <a:pt x="4572" y="12558"/>
                  </a:lnTo>
                  <a:lnTo>
                    <a:pt x="4745" y="11970"/>
                  </a:lnTo>
                  <a:cubicBezTo>
                    <a:pt x="4652" y="11956"/>
                    <a:pt x="4572" y="11916"/>
                    <a:pt x="4492" y="11889"/>
                  </a:cubicBezTo>
                  <a:close/>
                  <a:moveTo>
                    <a:pt x="7967" y="12009"/>
                  </a:moveTo>
                  <a:cubicBezTo>
                    <a:pt x="7887" y="12023"/>
                    <a:pt x="7793" y="12050"/>
                    <a:pt x="7712" y="12077"/>
                  </a:cubicBezTo>
                  <a:lnTo>
                    <a:pt x="7846" y="12651"/>
                  </a:lnTo>
                  <a:cubicBezTo>
                    <a:pt x="7940" y="12638"/>
                    <a:pt x="8033" y="12611"/>
                    <a:pt x="8127" y="12585"/>
                  </a:cubicBezTo>
                  <a:lnTo>
                    <a:pt x="7967" y="12009"/>
                  </a:lnTo>
                  <a:close/>
                  <a:moveTo>
                    <a:pt x="5012" y="12050"/>
                  </a:moveTo>
                  <a:lnTo>
                    <a:pt x="4866" y="12638"/>
                  </a:lnTo>
                  <a:cubicBezTo>
                    <a:pt x="4946" y="12651"/>
                    <a:pt x="5012" y="12665"/>
                    <a:pt x="5093" y="12678"/>
                  </a:cubicBezTo>
                  <a:lnTo>
                    <a:pt x="5107" y="12691"/>
                  </a:lnTo>
                  <a:lnTo>
                    <a:pt x="5160" y="12691"/>
                  </a:lnTo>
                  <a:lnTo>
                    <a:pt x="5280" y="12103"/>
                  </a:lnTo>
                  <a:cubicBezTo>
                    <a:pt x="5187" y="12089"/>
                    <a:pt x="5093" y="12063"/>
                    <a:pt x="5012" y="12050"/>
                  </a:cubicBezTo>
                  <a:close/>
                  <a:moveTo>
                    <a:pt x="7445" y="12130"/>
                  </a:moveTo>
                  <a:cubicBezTo>
                    <a:pt x="7352" y="12143"/>
                    <a:pt x="7258" y="12157"/>
                    <a:pt x="7178" y="12170"/>
                  </a:cubicBezTo>
                  <a:lnTo>
                    <a:pt x="7245" y="12758"/>
                  </a:lnTo>
                  <a:cubicBezTo>
                    <a:pt x="7311" y="12758"/>
                    <a:pt x="7365" y="12745"/>
                    <a:pt x="7418" y="12745"/>
                  </a:cubicBezTo>
                  <a:lnTo>
                    <a:pt x="7432" y="12731"/>
                  </a:lnTo>
                  <a:lnTo>
                    <a:pt x="7499" y="12731"/>
                  </a:lnTo>
                  <a:lnTo>
                    <a:pt x="7499" y="12718"/>
                  </a:lnTo>
                  <a:lnTo>
                    <a:pt x="7552" y="12718"/>
                  </a:lnTo>
                  <a:lnTo>
                    <a:pt x="7445" y="12130"/>
                  </a:lnTo>
                  <a:close/>
                  <a:moveTo>
                    <a:pt x="5547" y="12157"/>
                  </a:moveTo>
                  <a:lnTo>
                    <a:pt x="5454" y="12745"/>
                  </a:lnTo>
                  <a:cubicBezTo>
                    <a:pt x="5467" y="12745"/>
                    <a:pt x="5481" y="12758"/>
                    <a:pt x="5494" y="12758"/>
                  </a:cubicBezTo>
                  <a:lnTo>
                    <a:pt x="5574" y="12758"/>
                  </a:lnTo>
                  <a:lnTo>
                    <a:pt x="5574" y="12772"/>
                  </a:lnTo>
                  <a:lnTo>
                    <a:pt x="5681" y="12772"/>
                  </a:lnTo>
                  <a:lnTo>
                    <a:pt x="5681" y="12784"/>
                  </a:lnTo>
                  <a:lnTo>
                    <a:pt x="5695" y="12772"/>
                  </a:lnTo>
                  <a:lnTo>
                    <a:pt x="5695" y="12784"/>
                  </a:lnTo>
                  <a:lnTo>
                    <a:pt x="5748" y="12784"/>
                  </a:lnTo>
                  <a:lnTo>
                    <a:pt x="5814" y="12184"/>
                  </a:lnTo>
                  <a:cubicBezTo>
                    <a:pt x="5721" y="12184"/>
                    <a:pt x="5627" y="12170"/>
                    <a:pt x="5547" y="12157"/>
                  </a:cubicBezTo>
                  <a:close/>
                  <a:moveTo>
                    <a:pt x="6898" y="12196"/>
                  </a:moveTo>
                  <a:cubicBezTo>
                    <a:pt x="6817" y="12210"/>
                    <a:pt x="6723" y="12210"/>
                    <a:pt x="6630" y="12210"/>
                  </a:cubicBezTo>
                  <a:lnTo>
                    <a:pt x="6657" y="12811"/>
                  </a:lnTo>
                  <a:cubicBezTo>
                    <a:pt x="6750" y="12811"/>
                    <a:pt x="6857" y="12798"/>
                    <a:pt x="6951" y="12798"/>
                  </a:cubicBezTo>
                  <a:lnTo>
                    <a:pt x="6898" y="12196"/>
                  </a:lnTo>
                  <a:close/>
                  <a:moveTo>
                    <a:pt x="6082" y="12210"/>
                  </a:moveTo>
                  <a:lnTo>
                    <a:pt x="6055" y="12811"/>
                  </a:lnTo>
                  <a:lnTo>
                    <a:pt x="6135" y="12811"/>
                  </a:lnTo>
                  <a:cubicBezTo>
                    <a:pt x="6203" y="12811"/>
                    <a:pt x="6283" y="12811"/>
                    <a:pt x="6349" y="12825"/>
                  </a:cubicBezTo>
                  <a:lnTo>
                    <a:pt x="6363" y="12223"/>
                  </a:lnTo>
                  <a:cubicBezTo>
                    <a:pt x="6269" y="12223"/>
                    <a:pt x="6176" y="12210"/>
                    <a:pt x="6082" y="1221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2"/>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2"/>
            <p:cNvSpPr/>
            <p:nvPr/>
          </p:nvSpPr>
          <p:spPr>
            <a:xfrm>
              <a:off x="8145416" y="2570404"/>
              <a:ext cx="617236" cy="555757"/>
            </a:xfrm>
            <a:custGeom>
              <a:avLst/>
              <a:gdLst/>
              <a:ahLst/>
              <a:cxnLst/>
              <a:rect l="l" t="t" r="r" b="b"/>
              <a:pathLst>
                <a:path w="12901" h="11616" extrusionOk="0">
                  <a:moveTo>
                    <a:pt x="6450" y="0"/>
                  </a:moveTo>
                  <a:cubicBezTo>
                    <a:pt x="5044" y="0"/>
                    <a:pt x="3633" y="507"/>
                    <a:pt x="2514" y="1531"/>
                  </a:cubicBezTo>
                  <a:cubicBezTo>
                    <a:pt x="161" y="3696"/>
                    <a:pt x="1" y="7372"/>
                    <a:pt x="2166" y="9738"/>
                  </a:cubicBezTo>
                  <a:cubicBezTo>
                    <a:pt x="3308" y="10985"/>
                    <a:pt x="4870" y="11616"/>
                    <a:pt x="6438" y="11616"/>
                  </a:cubicBezTo>
                  <a:cubicBezTo>
                    <a:pt x="7844" y="11616"/>
                    <a:pt x="9255" y="11109"/>
                    <a:pt x="10373" y="10085"/>
                  </a:cubicBezTo>
                  <a:cubicBezTo>
                    <a:pt x="12740" y="7920"/>
                    <a:pt x="12900" y="4244"/>
                    <a:pt x="10721" y="1878"/>
                  </a:cubicBezTo>
                  <a:cubicBezTo>
                    <a:pt x="9579" y="631"/>
                    <a:pt x="8018" y="0"/>
                    <a:pt x="645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2"/>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2"/>
            <p:cNvSpPr/>
            <p:nvPr/>
          </p:nvSpPr>
          <p:spPr>
            <a:xfrm>
              <a:off x="8167185" y="2590211"/>
              <a:ext cx="530830" cy="516190"/>
            </a:xfrm>
            <a:custGeom>
              <a:avLst/>
              <a:gdLst/>
              <a:ahLst/>
              <a:cxnLst/>
              <a:rect l="l" t="t" r="r" b="b"/>
              <a:pathLst>
                <a:path w="11095" h="10789" extrusionOk="0">
                  <a:moveTo>
                    <a:pt x="5996" y="1"/>
                  </a:moveTo>
                  <a:cubicBezTo>
                    <a:pt x="4691" y="1"/>
                    <a:pt x="3381" y="471"/>
                    <a:pt x="2340" y="1424"/>
                  </a:cubicBezTo>
                  <a:cubicBezTo>
                    <a:pt x="148" y="3429"/>
                    <a:pt x="0" y="6851"/>
                    <a:pt x="2019" y="9043"/>
                  </a:cubicBezTo>
                  <a:cubicBezTo>
                    <a:pt x="3074" y="10204"/>
                    <a:pt x="4530" y="10788"/>
                    <a:pt x="5981" y="10788"/>
                  </a:cubicBezTo>
                  <a:cubicBezTo>
                    <a:pt x="6185" y="10788"/>
                    <a:pt x="6388" y="10777"/>
                    <a:pt x="6591" y="10754"/>
                  </a:cubicBezTo>
                  <a:lnTo>
                    <a:pt x="6591" y="10754"/>
                  </a:lnTo>
                  <a:cubicBezTo>
                    <a:pt x="6428" y="10769"/>
                    <a:pt x="6265" y="10776"/>
                    <a:pt x="6102" y="10776"/>
                  </a:cubicBezTo>
                  <a:cubicBezTo>
                    <a:pt x="4671" y="10776"/>
                    <a:pt x="3250" y="10196"/>
                    <a:pt x="2206" y="9057"/>
                  </a:cubicBezTo>
                  <a:cubicBezTo>
                    <a:pt x="214" y="6904"/>
                    <a:pt x="362" y="3536"/>
                    <a:pt x="2527" y="1558"/>
                  </a:cubicBezTo>
                  <a:cubicBezTo>
                    <a:pt x="3542" y="624"/>
                    <a:pt x="4827" y="164"/>
                    <a:pt x="6110" y="164"/>
                  </a:cubicBezTo>
                  <a:cubicBezTo>
                    <a:pt x="7547" y="164"/>
                    <a:pt x="8980" y="742"/>
                    <a:pt x="10025" y="1878"/>
                  </a:cubicBezTo>
                  <a:cubicBezTo>
                    <a:pt x="10506" y="2400"/>
                    <a:pt x="10854" y="3001"/>
                    <a:pt x="11095" y="3616"/>
                  </a:cubicBezTo>
                  <a:cubicBezTo>
                    <a:pt x="10854" y="2948"/>
                    <a:pt x="10480" y="2306"/>
                    <a:pt x="9972" y="1745"/>
                  </a:cubicBezTo>
                  <a:cubicBezTo>
                    <a:pt x="8907" y="588"/>
                    <a:pt x="7455" y="1"/>
                    <a:pt x="5996"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2"/>
            <p:cNvSpPr/>
            <p:nvPr/>
          </p:nvSpPr>
          <p:spPr>
            <a:xfrm>
              <a:off x="8335405" y="2644227"/>
              <a:ext cx="234101" cy="406196"/>
            </a:xfrm>
            <a:custGeom>
              <a:avLst/>
              <a:gdLst/>
              <a:ahLst/>
              <a:cxnLst/>
              <a:rect l="l" t="t" r="r" b="b"/>
              <a:pathLst>
                <a:path w="4893" h="8490" extrusionOk="0">
                  <a:moveTo>
                    <a:pt x="1524" y="1"/>
                  </a:moveTo>
                  <a:lnTo>
                    <a:pt x="1163" y="108"/>
                  </a:lnTo>
                  <a:lnTo>
                    <a:pt x="1323" y="749"/>
                  </a:lnTo>
                  <a:cubicBezTo>
                    <a:pt x="829" y="910"/>
                    <a:pt x="468" y="1191"/>
                    <a:pt x="254" y="1565"/>
                  </a:cubicBezTo>
                  <a:cubicBezTo>
                    <a:pt x="40" y="1939"/>
                    <a:pt x="0" y="2380"/>
                    <a:pt x="134" y="2888"/>
                  </a:cubicBezTo>
                  <a:cubicBezTo>
                    <a:pt x="241" y="3276"/>
                    <a:pt x="387" y="3570"/>
                    <a:pt x="588" y="3784"/>
                  </a:cubicBezTo>
                  <a:cubicBezTo>
                    <a:pt x="776" y="4011"/>
                    <a:pt x="1043" y="4198"/>
                    <a:pt x="1376" y="4358"/>
                  </a:cubicBezTo>
                  <a:lnTo>
                    <a:pt x="2499" y="4907"/>
                  </a:lnTo>
                  <a:cubicBezTo>
                    <a:pt x="2647" y="4987"/>
                    <a:pt x="2780" y="5053"/>
                    <a:pt x="2874" y="5121"/>
                  </a:cubicBezTo>
                  <a:cubicBezTo>
                    <a:pt x="2968" y="5174"/>
                    <a:pt x="3075" y="5240"/>
                    <a:pt x="3168" y="5335"/>
                  </a:cubicBezTo>
                  <a:cubicBezTo>
                    <a:pt x="3275" y="5415"/>
                    <a:pt x="3355" y="5522"/>
                    <a:pt x="3422" y="5629"/>
                  </a:cubicBezTo>
                  <a:cubicBezTo>
                    <a:pt x="3488" y="5736"/>
                    <a:pt x="3542" y="5869"/>
                    <a:pt x="3582" y="6016"/>
                  </a:cubicBezTo>
                  <a:cubicBezTo>
                    <a:pt x="3636" y="6217"/>
                    <a:pt x="3636" y="6390"/>
                    <a:pt x="3569" y="6524"/>
                  </a:cubicBezTo>
                  <a:cubicBezTo>
                    <a:pt x="3502" y="6671"/>
                    <a:pt x="3381" y="6764"/>
                    <a:pt x="3194" y="6818"/>
                  </a:cubicBezTo>
                  <a:cubicBezTo>
                    <a:pt x="3128" y="6832"/>
                    <a:pt x="3061" y="6844"/>
                    <a:pt x="3007" y="6844"/>
                  </a:cubicBezTo>
                  <a:cubicBezTo>
                    <a:pt x="2593" y="6844"/>
                    <a:pt x="2273" y="6443"/>
                    <a:pt x="2032" y="5641"/>
                  </a:cubicBezTo>
                  <a:lnTo>
                    <a:pt x="989" y="6176"/>
                  </a:lnTo>
                  <a:cubicBezTo>
                    <a:pt x="1350" y="7299"/>
                    <a:pt x="1952" y="7874"/>
                    <a:pt x="2820" y="7874"/>
                  </a:cubicBezTo>
                  <a:cubicBezTo>
                    <a:pt x="2994" y="7874"/>
                    <a:pt x="3168" y="7847"/>
                    <a:pt x="3355" y="7807"/>
                  </a:cubicBezTo>
                  <a:lnTo>
                    <a:pt x="3542" y="8489"/>
                  </a:lnTo>
                  <a:lnTo>
                    <a:pt x="3903" y="8395"/>
                  </a:lnTo>
                  <a:lnTo>
                    <a:pt x="3716" y="7700"/>
                  </a:lnTo>
                  <a:cubicBezTo>
                    <a:pt x="4157" y="7527"/>
                    <a:pt x="4478" y="7259"/>
                    <a:pt x="4665" y="6871"/>
                  </a:cubicBezTo>
                  <a:cubicBezTo>
                    <a:pt x="4852" y="6497"/>
                    <a:pt x="4892" y="6069"/>
                    <a:pt x="4772" y="5615"/>
                  </a:cubicBezTo>
                  <a:cubicBezTo>
                    <a:pt x="4705" y="5388"/>
                    <a:pt x="4625" y="5187"/>
                    <a:pt x="4518" y="5000"/>
                  </a:cubicBezTo>
                  <a:cubicBezTo>
                    <a:pt x="4411" y="4827"/>
                    <a:pt x="4290" y="4666"/>
                    <a:pt x="4144" y="4519"/>
                  </a:cubicBezTo>
                  <a:cubicBezTo>
                    <a:pt x="3996" y="4385"/>
                    <a:pt x="3850" y="4265"/>
                    <a:pt x="3702" y="4171"/>
                  </a:cubicBezTo>
                  <a:cubicBezTo>
                    <a:pt x="3556" y="4064"/>
                    <a:pt x="3395" y="3971"/>
                    <a:pt x="3208" y="3877"/>
                  </a:cubicBezTo>
                  <a:lnTo>
                    <a:pt x="2085" y="3330"/>
                  </a:lnTo>
                  <a:cubicBezTo>
                    <a:pt x="1858" y="3209"/>
                    <a:pt x="1684" y="3089"/>
                    <a:pt x="1564" y="2968"/>
                  </a:cubicBezTo>
                  <a:cubicBezTo>
                    <a:pt x="1430" y="2848"/>
                    <a:pt x="1337" y="2688"/>
                    <a:pt x="1283" y="2460"/>
                  </a:cubicBezTo>
                  <a:cubicBezTo>
                    <a:pt x="1230" y="2273"/>
                    <a:pt x="1243" y="2100"/>
                    <a:pt x="1310" y="1966"/>
                  </a:cubicBezTo>
                  <a:cubicBezTo>
                    <a:pt x="1376" y="1833"/>
                    <a:pt x="1510" y="1726"/>
                    <a:pt x="1684" y="1658"/>
                  </a:cubicBezTo>
                  <a:cubicBezTo>
                    <a:pt x="1765" y="1645"/>
                    <a:pt x="1831" y="1631"/>
                    <a:pt x="1898" y="1631"/>
                  </a:cubicBezTo>
                  <a:lnTo>
                    <a:pt x="1991" y="1631"/>
                  </a:lnTo>
                  <a:cubicBezTo>
                    <a:pt x="2085" y="1645"/>
                    <a:pt x="2166" y="1685"/>
                    <a:pt x="2219" y="1738"/>
                  </a:cubicBezTo>
                  <a:cubicBezTo>
                    <a:pt x="2285" y="1792"/>
                    <a:pt x="2353" y="1872"/>
                    <a:pt x="2406" y="1966"/>
                  </a:cubicBezTo>
                  <a:cubicBezTo>
                    <a:pt x="2473" y="2059"/>
                    <a:pt x="2513" y="2166"/>
                    <a:pt x="2553" y="2260"/>
                  </a:cubicBezTo>
                  <a:cubicBezTo>
                    <a:pt x="2593" y="2367"/>
                    <a:pt x="2647" y="2487"/>
                    <a:pt x="2686" y="2621"/>
                  </a:cubicBezTo>
                  <a:lnTo>
                    <a:pt x="3716" y="2113"/>
                  </a:lnTo>
                  <a:cubicBezTo>
                    <a:pt x="3622" y="1859"/>
                    <a:pt x="3529" y="1645"/>
                    <a:pt x="3422" y="1458"/>
                  </a:cubicBezTo>
                  <a:cubicBezTo>
                    <a:pt x="3315" y="1271"/>
                    <a:pt x="3181" y="1097"/>
                    <a:pt x="3021" y="950"/>
                  </a:cubicBezTo>
                  <a:cubicBezTo>
                    <a:pt x="2861" y="803"/>
                    <a:pt x="2660" y="710"/>
                    <a:pt x="2446" y="656"/>
                  </a:cubicBezTo>
                  <a:cubicBezTo>
                    <a:pt x="2339" y="630"/>
                    <a:pt x="2219" y="616"/>
                    <a:pt x="2085" y="616"/>
                  </a:cubicBezTo>
                  <a:cubicBezTo>
                    <a:pt x="1965" y="616"/>
                    <a:pt x="1831" y="630"/>
                    <a:pt x="1697" y="656"/>
                  </a:cubicBezTo>
                  <a:lnTo>
                    <a:pt x="1524"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2"/>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2"/>
            <p:cNvSpPr/>
            <p:nvPr/>
          </p:nvSpPr>
          <p:spPr>
            <a:xfrm>
              <a:off x="7348621" y="1802506"/>
              <a:ext cx="441984" cy="417966"/>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2"/>
            <p:cNvSpPr/>
            <p:nvPr/>
          </p:nvSpPr>
          <p:spPr>
            <a:xfrm>
              <a:off x="7332641" y="1787818"/>
              <a:ext cx="441936" cy="417918"/>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2"/>
            <p:cNvSpPr/>
            <p:nvPr/>
          </p:nvSpPr>
          <p:spPr>
            <a:xfrm>
              <a:off x="7344793" y="1787962"/>
              <a:ext cx="417631" cy="417631"/>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2"/>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2"/>
            <p:cNvSpPr/>
            <p:nvPr/>
          </p:nvSpPr>
          <p:spPr>
            <a:xfrm>
              <a:off x="7353118" y="1807147"/>
              <a:ext cx="400981" cy="379260"/>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2"/>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2"/>
            <p:cNvSpPr/>
            <p:nvPr/>
          </p:nvSpPr>
          <p:spPr>
            <a:xfrm>
              <a:off x="7372303" y="1820735"/>
              <a:ext cx="367108" cy="304958"/>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2"/>
            <p:cNvSpPr/>
            <p:nvPr/>
          </p:nvSpPr>
          <p:spPr>
            <a:xfrm>
              <a:off x="7450337" y="1875564"/>
              <a:ext cx="196974" cy="244340"/>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2"/>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2"/>
            <p:cNvSpPr/>
            <p:nvPr/>
          </p:nvSpPr>
          <p:spPr>
            <a:xfrm>
              <a:off x="6518526" y="1519030"/>
              <a:ext cx="289792" cy="274434"/>
            </a:xfrm>
            <a:custGeom>
              <a:avLst/>
              <a:gdLst/>
              <a:ahLst/>
              <a:cxnLst/>
              <a:rect l="l" t="t" r="r" b="b"/>
              <a:pathLst>
                <a:path w="6057" h="5736" extrusionOk="0">
                  <a:moveTo>
                    <a:pt x="3019" y="0"/>
                  </a:moveTo>
                  <a:cubicBezTo>
                    <a:pt x="1591" y="0"/>
                    <a:pt x="348" y="1083"/>
                    <a:pt x="175" y="2533"/>
                  </a:cubicBezTo>
                  <a:cubicBezTo>
                    <a:pt x="1" y="4111"/>
                    <a:pt x="1123" y="5528"/>
                    <a:pt x="2688" y="5715"/>
                  </a:cubicBezTo>
                  <a:cubicBezTo>
                    <a:pt x="2803" y="5728"/>
                    <a:pt x="2918" y="5735"/>
                    <a:pt x="3031" y="5735"/>
                  </a:cubicBezTo>
                  <a:cubicBezTo>
                    <a:pt x="4468" y="5735"/>
                    <a:pt x="5707" y="4664"/>
                    <a:pt x="5869" y="3202"/>
                  </a:cubicBezTo>
                  <a:cubicBezTo>
                    <a:pt x="6056" y="1638"/>
                    <a:pt x="4933" y="208"/>
                    <a:pt x="3356" y="21"/>
                  </a:cubicBezTo>
                  <a:cubicBezTo>
                    <a:pt x="3243" y="7"/>
                    <a:pt x="3130" y="0"/>
                    <a:pt x="301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2"/>
            <p:cNvSpPr/>
            <p:nvPr/>
          </p:nvSpPr>
          <p:spPr>
            <a:xfrm>
              <a:off x="6507665" y="1509462"/>
              <a:ext cx="290414" cy="274434"/>
            </a:xfrm>
            <a:custGeom>
              <a:avLst/>
              <a:gdLst/>
              <a:ahLst/>
              <a:cxnLst/>
              <a:rect l="l" t="t" r="r" b="b"/>
              <a:pathLst>
                <a:path w="6070" h="5736" extrusionOk="0">
                  <a:moveTo>
                    <a:pt x="3029" y="0"/>
                  </a:moveTo>
                  <a:cubicBezTo>
                    <a:pt x="1593" y="0"/>
                    <a:pt x="362" y="1082"/>
                    <a:pt x="188" y="2533"/>
                  </a:cubicBezTo>
                  <a:cubicBezTo>
                    <a:pt x="1" y="4111"/>
                    <a:pt x="1124" y="5528"/>
                    <a:pt x="2701" y="5715"/>
                  </a:cubicBezTo>
                  <a:cubicBezTo>
                    <a:pt x="2815" y="5728"/>
                    <a:pt x="2929" y="5735"/>
                    <a:pt x="3042" y="5735"/>
                  </a:cubicBezTo>
                  <a:cubicBezTo>
                    <a:pt x="4467" y="5735"/>
                    <a:pt x="5709" y="4664"/>
                    <a:pt x="5882" y="3202"/>
                  </a:cubicBezTo>
                  <a:cubicBezTo>
                    <a:pt x="6069" y="1637"/>
                    <a:pt x="4947" y="208"/>
                    <a:pt x="3369" y="21"/>
                  </a:cubicBezTo>
                  <a:cubicBezTo>
                    <a:pt x="3255" y="7"/>
                    <a:pt x="3141" y="0"/>
                    <a:pt x="3029"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2"/>
            <p:cNvSpPr/>
            <p:nvPr/>
          </p:nvSpPr>
          <p:spPr>
            <a:xfrm>
              <a:off x="6515368" y="1509749"/>
              <a:ext cx="274338" cy="274434"/>
            </a:xfrm>
            <a:custGeom>
              <a:avLst/>
              <a:gdLst/>
              <a:ahLst/>
              <a:cxnLst/>
              <a:rect l="l" t="t" r="r" b="b"/>
              <a:pathLst>
                <a:path w="5734" h="5736" extrusionOk="0">
                  <a:moveTo>
                    <a:pt x="2807" y="1"/>
                  </a:moveTo>
                  <a:lnTo>
                    <a:pt x="2807" y="268"/>
                  </a:lnTo>
                  <a:lnTo>
                    <a:pt x="2927" y="268"/>
                  </a:lnTo>
                  <a:lnTo>
                    <a:pt x="2941" y="1"/>
                  </a:lnTo>
                  <a:close/>
                  <a:moveTo>
                    <a:pt x="2647" y="1"/>
                  </a:moveTo>
                  <a:cubicBezTo>
                    <a:pt x="2606" y="15"/>
                    <a:pt x="2567" y="15"/>
                    <a:pt x="2540" y="15"/>
                  </a:cubicBezTo>
                  <a:lnTo>
                    <a:pt x="2567" y="282"/>
                  </a:lnTo>
                  <a:cubicBezTo>
                    <a:pt x="2606" y="282"/>
                    <a:pt x="2647" y="268"/>
                    <a:pt x="2686" y="268"/>
                  </a:cubicBezTo>
                  <a:lnTo>
                    <a:pt x="2674" y="1"/>
                  </a:lnTo>
                  <a:close/>
                  <a:moveTo>
                    <a:pt x="3075" y="1"/>
                  </a:moveTo>
                  <a:lnTo>
                    <a:pt x="3048" y="268"/>
                  </a:lnTo>
                  <a:cubicBezTo>
                    <a:pt x="3087" y="282"/>
                    <a:pt x="3141" y="282"/>
                    <a:pt x="3182" y="282"/>
                  </a:cubicBezTo>
                  <a:lnTo>
                    <a:pt x="3208" y="15"/>
                  </a:lnTo>
                  <a:lnTo>
                    <a:pt x="3114" y="15"/>
                  </a:lnTo>
                  <a:cubicBezTo>
                    <a:pt x="3101" y="1"/>
                    <a:pt x="3087" y="1"/>
                    <a:pt x="3075" y="1"/>
                  </a:cubicBezTo>
                  <a:close/>
                  <a:moveTo>
                    <a:pt x="2406" y="41"/>
                  </a:moveTo>
                  <a:cubicBezTo>
                    <a:pt x="2380" y="41"/>
                    <a:pt x="2353" y="41"/>
                    <a:pt x="2326" y="54"/>
                  </a:cubicBezTo>
                  <a:lnTo>
                    <a:pt x="2273" y="54"/>
                  </a:lnTo>
                  <a:lnTo>
                    <a:pt x="2326" y="321"/>
                  </a:lnTo>
                  <a:cubicBezTo>
                    <a:pt x="2366" y="309"/>
                    <a:pt x="2406" y="309"/>
                    <a:pt x="2446" y="295"/>
                  </a:cubicBezTo>
                  <a:lnTo>
                    <a:pt x="2406" y="41"/>
                  </a:lnTo>
                  <a:close/>
                  <a:moveTo>
                    <a:pt x="3342" y="41"/>
                  </a:moveTo>
                  <a:lnTo>
                    <a:pt x="3301" y="309"/>
                  </a:lnTo>
                  <a:cubicBezTo>
                    <a:pt x="3342" y="309"/>
                    <a:pt x="3381" y="321"/>
                    <a:pt x="3422" y="321"/>
                  </a:cubicBezTo>
                  <a:lnTo>
                    <a:pt x="3476" y="68"/>
                  </a:lnTo>
                  <a:cubicBezTo>
                    <a:pt x="3462" y="54"/>
                    <a:pt x="3449" y="54"/>
                    <a:pt x="3422" y="54"/>
                  </a:cubicBezTo>
                  <a:lnTo>
                    <a:pt x="3408" y="54"/>
                  </a:lnTo>
                  <a:lnTo>
                    <a:pt x="3408" y="41"/>
                  </a:lnTo>
                  <a:close/>
                  <a:moveTo>
                    <a:pt x="2139" y="95"/>
                  </a:moveTo>
                  <a:lnTo>
                    <a:pt x="2018" y="134"/>
                  </a:lnTo>
                  <a:lnTo>
                    <a:pt x="2098" y="389"/>
                  </a:lnTo>
                  <a:cubicBezTo>
                    <a:pt x="2125" y="375"/>
                    <a:pt x="2166" y="362"/>
                    <a:pt x="2205" y="348"/>
                  </a:cubicBezTo>
                  <a:lnTo>
                    <a:pt x="2139" y="95"/>
                  </a:lnTo>
                  <a:close/>
                  <a:moveTo>
                    <a:pt x="3609" y="95"/>
                  </a:moveTo>
                  <a:lnTo>
                    <a:pt x="3542" y="348"/>
                  </a:lnTo>
                  <a:lnTo>
                    <a:pt x="3663" y="389"/>
                  </a:lnTo>
                  <a:lnTo>
                    <a:pt x="3743" y="134"/>
                  </a:lnTo>
                  <a:cubicBezTo>
                    <a:pt x="3716" y="121"/>
                    <a:pt x="3702" y="121"/>
                    <a:pt x="3689" y="121"/>
                  </a:cubicBezTo>
                  <a:cubicBezTo>
                    <a:pt x="3689" y="121"/>
                    <a:pt x="3689" y="108"/>
                    <a:pt x="3676" y="108"/>
                  </a:cubicBezTo>
                  <a:cubicBezTo>
                    <a:pt x="3649" y="108"/>
                    <a:pt x="3636" y="95"/>
                    <a:pt x="3609" y="95"/>
                  </a:cubicBezTo>
                  <a:close/>
                  <a:moveTo>
                    <a:pt x="1872" y="175"/>
                  </a:moveTo>
                  <a:cubicBezTo>
                    <a:pt x="1858" y="188"/>
                    <a:pt x="1831" y="188"/>
                    <a:pt x="1818" y="202"/>
                  </a:cubicBezTo>
                  <a:lnTo>
                    <a:pt x="1791" y="202"/>
                  </a:lnTo>
                  <a:lnTo>
                    <a:pt x="1791" y="215"/>
                  </a:lnTo>
                  <a:lnTo>
                    <a:pt x="1765" y="215"/>
                  </a:lnTo>
                  <a:lnTo>
                    <a:pt x="1858" y="469"/>
                  </a:lnTo>
                  <a:lnTo>
                    <a:pt x="1979" y="428"/>
                  </a:lnTo>
                  <a:lnTo>
                    <a:pt x="1884" y="175"/>
                  </a:lnTo>
                  <a:close/>
                  <a:moveTo>
                    <a:pt x="3863" y="175"/>
                  </a:moveTo>
                  <a:lnTo>
                    <a:pt x="3770" y="428"/>
                  </a:lnTo>
                  <a:lnTo>
                    <a:pt x="3889" y="469"/>
                  </a:lnTo>
                  <a:lnTo>
                    <a:pt x="3996" y="228"/>
                  </a:lnTo>
                  <a:cubicBezTo>
                    <a:pt x="3957" y="202"/>
                    <a:pt x="3903" y="188"/>
                    <a:pt x="3863" y="175"/>
                  </a:cubicBezTo>
                  <a:close/>
                  <a:moveTo>
                    <a:pt x="1631" y="282"/>
                  </a:moveTo>
                  <a:cubicBezTo>
                    <a:pt x="1617" y="282"/>
                    <a:pt x="1590" y="295"/>
                    <a:pt x="1578" y="309"/>
                  </a:cubicBezTo>
                  <a:lnTo>
                    <a:pt x="1564" y="309"/>
                  </a:lnTo>
                  <a:cubicBezTo>
                    <a:pt x="1551" y="321"/>
                    <a:pt x="1537" y="335"/>
                    <a:pt x="1510" y="335"/>
                  </a:cubicBezTo>
                  <a:lnTo>
                    <a:pt x="1644" y="576"/>
                  </a:lnTo>
                  <a:cubicBezTo>
                    <a:pt x="1684" y="549"/>
                    <a:pt x="1711" y="535"/>
                    <a:pt x="1751" y="522"/>
                  </a:cubicBezTo>
                  <a:lnTo>
                    <a:pt x="1631" y="282"/>
                  </a:lnTo>
                  <a:close/>
                  <a:moveTo>
                    <a:pt x="4117" y="282"/>
                  </a:moveTo>
                  <a:lnTo>
                    <a:pt x="3996" y="522"/>
                  </a:lnTo>
                  <a:cubicBezTo>
                    <a:pt x="4037" y="535"/>
                    <a:pt x="4064" y="562"/>
                    <a:pt x="4103" y="576"/>
                  </a:cubicBezTo>
                  <a:lnTo>
                    <a:pt x="4237" y="335"/>
                  </a:lnTo>
                  <a:lnTo>
                    <a:pt x="4157" y="295"/>
                  </a:lnTo>
                  <a:lnTo>
                    <a:pt x="4144" y="295"/>
                  </a:lnTo>
                  <a:cubicBezTo>
                    <a:pt x="4144" y="295"/>
                    <a:pt x="4130" y="282"/>
                    <a:pt x="4117" y="282"/>
                  </a:cubicBezTo>
                  <a:close/>
                  <a:moveTo>
                    <a:pt x="1390" y="402"/>
                  </a:moveTo>
                  <a:lnTo>
                    <a:pt x="1390" y="416"/>
                  </a:lnTo>
                  <a:lnTo>
                    <a:pt x="1377" y="416"/>
                  </a:lnTo>
                  <a:lnTo>
                    <a:pt x="1364" y="428"/>
                  </a:lnTo>
                  <a:cubicBezTo>
                    <a:pt x="1337" y="442"/>
                    <a:pt x="1310" y="455"/>
                    <a:pt x="1283" y="482"/>
                  </a:cubicBezTo>
                  <a:lnTo>
                    <a:pt x="1430" y="696"/>
                  </a:lnTo>
                  <a:cubicBezTo>
                    <a:pt x="1471" y="683"/>
                    <a:pt x="1497" y="656"/>
                    <a:pt x="1537" y="629"/>
                  </a:cubicBezTo>
                  <a:lnTo>
                    <a:pt x="1403" y="402"/>
                  </a:lnTo>
                  <a:close/>
                  <a:moveTo>
                    <a:pt x="4344" y="402"/>
                  </a:moveTo>
                  <a:lnTo>
                    <a:pt x="4210" y="642"/>
                  </a:lnTo>
                  <a:cubicBezTo>
                    <a:pt x="4251" y="656"/>
                    <a:pt x="4278" y="683"/>
                    <a:pt x="4317" y="696"/>
                  </a:cubicBezTo>
                  <a:lnTo>
                    <a:pt x="4465" y="482"/>
                  </a:lnTo>
                  <a:cubicBezTo>
                    <a:pt x="4438" y="469"/>
                    <a:pt x="4424" y="455"/>
                    <a:pt x="4397" y="442"/>
                  </a:cubicBezTo>
                  <a:lnTo>
                    <a:pt x="4397" y="428"/>
                  </a:lnTo>
                  <a:cubicBezTo>
                    <a:pt x="4385" y="428"/>
                    <a:pt x="4371" y="416"/>
                    <a:pt x="4344" y="402"/>
                  </a:cubicBezTo>
                  <a:close/>
                  <a:moveTo>
                    <a:pt x="1177" y="549"/>
                  </a:moveTo>
                  <a:cubicBezTo>
                    <a:pt x="1177" y="562"/>
                    <a:pt x="1163" y="562"/>
                    <a:pt x="1163" y="562"/>
                  </a:cubicBezTo>
                  <a:lnTo>
                    <a:pt x="1150" y="562"/>
                  </a:lnTo>
                  <a:lnTo>
                    <a:pt x="1150" y="576"/>
                  </a:lnTo>
                  <a:cubicBezTo>
                    <a:pt x="1123" y="589"/>
                    <a:pt x="1109" y="603"/>
                    <a:pt x="1082" y="629"/>
                  </a:cubicBezTo>
                  <a:lnTo>
                    <a:pt x="1070" y="629"/>
                  </a:lnTo>
                  <a:lnTo>
                    <a:pt x="1243" y="843"/>
                  </a:lnTo>
                  <a:cubicBezTo>
                    <a:pt x="1270" y="817"/>
                    <a:pt x="1296" y="790"/>
                    <a:pt x="1337" y="763"/>
                  </a:cubicBezTo>
                  <a:lnTo>
                    <a:pt x="1177" y="549"/>
                  </a:lnTo>
                  <a:close/>
                  <a:moveTo>
                    <a:pt x="4572" y="562"/>
                  </a:moveTo>
                  <a:lnTo>
                    <a:pt x="4411" y="776"/>
                  </a:lnTo>
                  <a:cubicBezTo>
                    <a:pt x="4451" y="790"/>
                    <a:pt x="4478" y="817"/>
                    <a:pt x="4504" y="843"/>
                  </a:cubicBezTo>
                  <a:lnTo>
                    <a:pt x="4679" y="642"/>
                  </a:lnTo>
                  <a:cubicBezTo>
                    <a:pt x="4665" y="616"/>
                    <a:pt x="4638" y="603"/>
                    <a:pt x="4625" y="589"/>
                  </a:cubicBezTo>
                  <a:lnTo>
                    <a:pt x="4611" y="589"/>
                  </a:lnTo>
                  <a:lnTo>
                    <a:pt x="4611" y="576"/>
                  </a:lnTo>
                  <a:lnTo>
                    <a:pt x="4598" y="576"/>
                  </a:lnTo>
                  <a:cubicBezTo>
                    <a:pt x="4584" y="562"/>
                    <a:pt x="4584" y="562"/>
                    <a:pt x="4572" y="562"/>
                  </a:cubicBezTo>
                  <a:close/>
                  <a:moveTo>
                    <a:pt x="963" y="722"/>
                  </a:moveTo>
                  <a:cubicBezTo>
                    <a:pt x="963" y="736"/>
                    <a:pt x="949" y="736"/>
                    <a:pt x="936" y="749"/>
                  </a:cubicBezTo>
                  <a:lnTo>
                    <a:pt x="922" y="763"/>
                  </a:lnTo>
                  <a:lnTo>
                    <a:pt x="909" y="763"/>
                  </a:lnTo>
                  <a:lnTo>
                    <a:pt x="909" y="776"/>
                  </a:lnTo>
                  <a:lnTo>
                    <a:pt x="895" y="776"/>
                  </a:lnTo>
                  <a:lnTo>
                    <a:pt x="895" y="790"/>
                  </a:lnTo>
                  <a:lnTo>
                    <a:pt x="882" y="790"/>
                  </a:lnTo>
                  <a:cubicBezTo>
                    <a:pt x="882" y="803"/>
                    <a:pt x="869" y="803"/>
                    <a:pt x="869" y="817"/>
                  </a:cubicBezTo>
                  <a:lnTo>
                    <a:pt x="1056" y="1004"/>
                  </a:lnTo>
                  <a:cubicBezTo>
                    <a:pt x="1082" y="977"/>
                    <a:pt x="1109" y="950"/>
                    <a:pt x="1150" y="923"/>
                  </a:cubicBezTo>
                  <a:lnTo>
                    <a:pt x="963" y="722"/>
                  </a:lnTo>
                  <a:close/>
                  <a:moveTo>
                    <a:pt x="4786" y="722"/>
                  </a:moveTo>
                  <a:lnTo>
                    <a:pt x="4598" y="923"/>
                  </a:lnTo>
                  <a:cubicBezTo>
                    <a:pt x="4638" y="950"/>
                    <a:pt x="4665" y="977"/>
                    <a:pt x="4691" y="1004"/>
                  </a:cubicBezTo>
                  <a:lnTo>
                    <a:pt x="4879" y="817"/>
                  </a:lnTo>
                  <a:lnTo>
                    <a:pt x="4852" y="790"/>
                  </a:lnTo>
                  <a:lnTo>
                    <a:pt x="4839" y="790"/>
                  </a:lnTo>
                  <a:lnTo>
                    <a:pt x="4839" y="776"/>
                  </a:lnTo>
                  <a:cubicBezTo>
                    <a:pt x="4812" y="763"/>
                    <a:pt x="4798" y="749"/>
                    <a:pt x="4786" y="722"/>
                  </a:cubicBezTo>
                  <a:close/>
                  <a:moveTo>
                    <a:pt x="776" y="910"/>
                  </a:moveTo>
                  <a:lnTo>
                    <a:pt x="681" y="1004"/>
                  </a:lnTo>
                  <a:lnTo>
                    <a:pt x="895" y="1177"/>
                  </a:lnTo>
                  <a:lnTo>
                    <a:pt x="976" y="1097"/>
                  </a:lnTo>
                  <a:lnTo>
                    <a:pt x="776" y="910"/>
                  </a:lnTo>
                  <a:close/>
                  <a:moveTo>
                    <a:pt x="4973" y="910"/>
                  </a:moveTo>
                  <a:lnTo>
                    <a:pt x="4772" y="1097"/>
                  </a:lnTo>
                  <a:cubicBezTo>
                    <a:pt x="4798" y="1123"/>
                    <a:pt x="4825" y="1150"/>
                    <a:pt x="4852" y="1191"/>
                  </a:cubicBezTo>
                  <a:lnTo>
                    <a:pt x="5066" y="1017"/>
                  </a:lnTo>
                  <a:cubicBezTo>
                    <a:pt x="5039" y="977"/>
                    <a:pt x="4999" y="950"/>
                    <a:pt x="4973" y="910"/>
                  </a:cubicBezTo>
                  <a:close/>
                  <a:moveTo>
                    <a:pt x="601" y="1111"/>
                  </a:moveTo>
                  <a:lnTo>
                    <a:pt x="601" y="1123"/>
                  </a:lnTo>
                  <a:lnTo>
                    <a:pt x="588" y="1123"/>
                  </a:lnTo>
                  <a:lnTo>
                    <a:pt x="588" y="1137"/>
                  </a:lnTo>
                  <a:lnTo>
                    <a:pt x="575" y="1137"/>
                  </a:lnTo>
                  <a:lnTo>
                    <a:pt x="575" y="1150"/>
                  </a:lnTo>
                  <a:lnTo>
                    <a:pt x="562" y="1164"/>
                  </a:lnTo>
                  <a:cubicBezTo>
                    <a:pt x="548" y="1177"/>
                    <a:pt x="535" y="1204"/>
                    <a:pt x="521" y="1218"/>
                  </a:cubicBezTo>
                  <a:lnTo>
                    <a:pt x="735" y="1378"/>
                  </a:lnTo>
                  <a:cubicBezTo>
                    <a:pt x="762" y="1337"/>
                    <a:pt x="788" y="1311"/>
                    <a:pt x="815" y="1284"/>
                  </a:cubicBezTo>
                  <a:lnTo>
                    <a:pt x="601" y="1111"/>
                  </a:lnTo>
                  <a:close/>
                  <a:moveTo>
                    <a:pt x="5146" y="1123"/>
                  </a:moveTo>
                  <a:lnTo>
                    <a:pt x="4932" y="1284"/>
                  </a:lnTo>
                  <a:cubicBezTo>
                    <a:pt x="4959" y="1311"/>
                    <a:pt x="4985" y="1351"/>
                    <a:pt x="4999" y="1378"/>
                  </a:cubicBezTo>
                  <a:lnTo>
                    <a:pt x="5226" y="1230"/>
                  </a:lnTo>
                  <a:lnTo>
                    <a:pt x="5226" y="1218"/>
                  </a:lnTo>
                  <a:lnTo>
                    <a:pt x="5213" y="1218"/>
                  </a:lnTo>
                  <a:cubicBezTo>
                    <a:pt x="5186" y="1177"/>
                    <a:pt x="5173" y="1150"/>
                    <a:pt x="5146" y="1123"/>
                  </a:cubicBezTo>
                  <a:close/>
                  <a:moveTo>
                    <a:pt x="441" y="1337"/>
                  </a:moveTo>
                  <a:cubicBezTo>
                    <a:pt x="428" y="1351"/>
                    <a:pt x="414" y="1378"/>
                    <a:pt x="414" y="1391"/>
                  </a:cubicBezTo>
                  <a:lnTo>
                    <a:pt x="401" y="1405"/>
                  </a:lnTo>
                  <a:cubicBezTo>
                    <a:pt x="401" y="1417"/>
                    <a:pt x="387" y="1431"/>
                    <a:pt x="375" y="1444"/>
                  </a:cubicBezTo>
                  <a:lnTo>
                    <a:pt x="615" y="1578"/>
                  </a:lnTo>
                  <a:cubicBezTo>
                    <a:pt x="628" y="1551"/>
                    <a:pt x="655" y="1512"/>
                    <a:pt x="669" y="1471"/>
                  </a:cubicBezTo>
                  <a:lnTo>
                    <a:pt x="441" y="1337"/>
                  </a:lnTo>
                  <a:close/>
                  <a:moveTo>
                    <a:pt x="5306" y="1337"/>
                  </a:moveTo>
                  <a:lnTo>
                    <a:pt x="5066" y="1485"/>
                  </a:lnTo>
                  <a:cubicBezTo>
                    <a:pt x="5092" y="1512"/>
                    <a:pt x="5119" y="1551"/>
                    <a:pt x="5133" y="1592"/>
                  </a:cubicBezTo>
                  <a:lnTo>
                    <a:pt x="5374" y="1458"/>
                  </a:lnTo>
                  <a:cubicBezTo>
                    <a:pt x="5360" y="1431"/>
                    <a:pt x="5347" y="1417"/>
                    <a:pt x="5333" y="1391"/>
                  </a:cubicBezTo>
                  <a:lnTo>
                    <a:pt x="5333" y="1378"/>
                  </a:lnTo>
                  <a:lnTo>
                    <a:pt x="5320" y="1378"/>
                  </a:lnTo>
                  <a:lnTo>
                    <a:pt x="5320" y="1364"/>
                  </a:lnTo>
                  <a:cubicBezTo>
                    <a:pt x="5306" y="1351"/>
                    <a:pt x="5306" y="1351"/>
                    <a:pt x="5306" y="1337"/>
                  </a:cubicBezTo>
                  <a:close/>
                  <a:moveTo>
                    <a:pt x="321" y="1565"/>
                  </a:moveTo>
                  <a:cubicBezTo>
                    <a:pt x="307" y="1578"/>
                    <a:pt x="294" y="1592"/>
                    <a:pt x="294" y="1605"/>
                  </a:cubicBezTo>
                  <a:lnTo>
                    <a:pt x="294" y="1619"/>
                  </a:lnTo>
                  <a:cubicBezTo>
                    <a:pt x="280" y="1645"/>
                    <a:pt x="268" y="1672"/>
                    <a:pt x="254" y="1685"/>
                  </a:cubicBezTo>
                  <a:lnTo>
                    <a:pt x="508" y="1806"/>
                  </a:lnTo>
                  <a:lnTo>
                    <a:pt x="548" y="1685"/>
                  </a:lnTo>
                  <a:lnTo>
                    <a:pt x="321" y="1565"/>
                  </a:lnTo>
                  <a:close/>
                  <a:moveTo>
                    <a:pt x="5427" y="1578"/>
                  </a:moveTo>
                  <a:lnTo>
                    <a:pt x="5186" y="1699"/>
                  </a:lnTo>
                  <a:cubicBezTo>
                    <a:pt x="5213" y="1725"/>
                    <a:pt x="5226" y="1765"/>
                    <a:pt x="5240" y="1806"/>
                  </a:cubicBezTo>
                  <a:lnTo>
                    <a:pt x="5493" y="1699"/>
                  </a:lnTo>
                  <a:cubicBezTo>
                    <a:pt x="5481" y="1685"/>
                    <a:pt x="5481" y="1672"/>
                    <a:pt x="5467" y="1658"/>
                  </a:cubicBezTo>
                  <a:lnTo>
                    <a:pt x="5467" y="1645"/>
                  </a:lnTo>
                  <a:lnTo>
                    <a:pt x="5467" y="1631"/>
                  </a:lnTo>
                  <a:lnTo>
                    <a:pt x="5454" y="1631"/>
                  </a:lnTo>
                  <a:lnTo>
                    <a:pt x="5454" y="1619"/>
                  </a:lnTo>
                  <a:lnTo>
                    <a:pt x="5454" y="1605"/>
                  </a:lnTo>
                  <a:lnTo>
                    <a:pt x="5427" y="1578"/>
                  </a:lnTo>
                  <a:close/>
                  <a:moveTo>
                    <a:pt x="200" y="1818"/>
                  </a:moveTo>
                  <a:cubicBezTo>
                    <a:pt x="200" y="1818"/>
                    <a:pt x="200" y="1832"/>
                    <a:pt x="187" y="1845"/>
                  </a:cubicBezTo>
                  <a:cubicBezTo>
                    <a:pt x="174" y="1872"/>
                    <a:pt x="174" y="1913"/>
                    <a:pt x="161" y="1939"/>
                  </a:cubicBezTo>
                  <a:lnTo>
                    <a:pt x="414" y="2020"/>
                  </a:lnTo>
                  <a:cubicBezTo>
                    <a:pt x="428" y="1993"/>
                    <a:pt x="441" y="1952"/>
                    <a:pt x="455" y="1913"/>
                  </a:cubicBezTo>
                  <a:lnTo>
                    <a:pt x="200" y="1818"/>
                  </a:lnTo>
                  <a:close/>
                  <a:moveTo>
                    <a:pt x="5547" y="1818"/>
                  </a:moveTo>
                  <a:lnTo>
                    <a:pt x="5293" y="1913"/>
                  </a:lnTo>
                  <a:lnTo>
                    <a:pt x="5333" y="2032"/>
                  </a:lnTo>
                  <a:lnTo>
                    <a:pt x="5587" y="1939"/>
                  </a:lnTo>
                  <a:lnTo>
                    <a:pt x="5587" y="1925"/>
                  </a:lnTo>
                  <a:lnTo>
                    <a:pt x="5574" y="1925"/>
                  </a:lnTo>
                  <a:cubicBezTo>
                    <a:pt x="5574" y="1886"/>
                    <a:pt x="5561" y="1859"/>
                    <a:pt x="5547" y="1818"/>
                  </a:cubicBezTo>
                  <a:close/>
                  <a:moveTo>
                    <a:pt x="120" y="2073"/>
                  </a:moveTo>
                  <a:cubicBezTo>
                    <a:pt x="120" y="2073"/>
                    <a:pt x="107" y="2086"/>
                    <a:pt x="107" y="2100"/>
                  </a:cubicBezTo>
                  <a:cubicBezTo>
                    <a:pt x="93" y="2139"/>
                    <a:pt x="93" y="2166"/>
                    <a:pt x="81" y="2193"/>
                  </a:cubicBezTo>
                  <a:lnTo>
                    <a:pt x="348" y="2260"/>
                  </a:lnTo>
                  <a:cubicBezTo>
                    <a:pt x="361" y="2219"/>
                    <a:pt x="361" y="2180"/>
                    <a:pt x="375" y="2139"/>
                  </a:cubicBezTo>
                  <a:lnTo>
                    <a:pt x="120" y="2073"/>
                  </a:lnTo>
                  <a:close/>
                  <a:moveTo>
                    <a:pt x="5627" y="2073"/>
                  </a:moveTo>
                  <a:lnTo>
                    <a:pt x="5374" y="2153"/>
                  </a:lnTo>
                  <a:cubicBezTo>
                    <a:pt x="5386" y="2180"/>
                    <a:pt x="5386" y="2219"/>
                    <a:pt x="5400" y="2260"/>
                  </a:cubicBezTo>
                  <a:lnTo>
                    <a:pt x="5668" y="2207"/>
                  </a:lnTo>
                  <a:cubicBezTo>
                    <a:pt x="5668" y="2193"/>
                    <a:pt x="5654" y="2193"/>
                    <a:pt x="5654" y="2180"/>
                  </a:cubicBezTo>
                  <a:lnTo>
                    <a:pt x="5654" y="2166"/>
                  </a:lnTo>
                  <a:lnTo>
                    <a:pt x="5654" y="2153"/>
                  </a:lnTo>
                  <a:cubicBezTo>
                    <a:pt x="5641" y="2126"/>
                    <a:pt x="5641" y="2100"/>
                    <a:pt x="5627" y="2073"/>
                  </a:cubicBezTo>
                  <a:close/>
                  <a:moveTo>
                    <a:pt x="54" y="2326"/>
                  </a:moveTo>
                  <a:cubicBezTo>
                    <a:pt x="54" y="2340"/>
                    <a:pt x="54" y="2367"/>
                    <a:pt x="40" y="2380"/>
                  </a:cubicBezTo>
                  <a:lnTo>
                    <a:pt x="40" y="2394"/>
                  </a:lnTo>
                  <a:lnTo>
                    <a:pt x="40" y="2460"/>
                  </a:lnTo>
                  <a:lnTo>
                    <a:pt x="294" y="2501"/>
                  </a:lnTo>
                  <a:cubicBezTo>
                    <a:pt x="307" y="2460"/>
                    <a:pt x="307" y="2421"/>
                    <a:pt x="321" y="2380"/>
                  </a:cubicBezTo>
                  <a:lnTo>
                    <a:pt x="54" y="2326"/>
                  </a:lnTo>
                  <a:close/>
                  <a:moveTo>
                    <a:pt x="5694" y="2340"/>
                  </a:moveTo>
                  <a:lnTo>
                    <a:pt x="5427" y="2380"/>
                  </a:lnTo>
                  <a:cubicBezTo>
                    <a:pt x="5440" y="2421"/>
                    <a:pt x="5440" y="2460"/>
                    <a:pt x="5440" y="2501"/>
                  </a:cubicBezTo>
                  <a:lnTo>
                    <a:pt x="5707" y="2474"/>
                  </a:lnTo>
                  <a:lnTo>
                    <a:pt x="5707" y="2421"/>
                  </a:lnTo>
                  <a:lnTo>
                    <a:pt x="5707" y="2407"/>
                  </a:lnTo>
                  <a:lnTo>
                    <a:pt x="5707" y="2394"/>
                  </a:lnTo>
                  <a:lnTo>
                    <a:pt x="5694" y="2394"/>
                  </a:lnTo>
                  <a:lnTo>
                    <a:pt x="5694" y="2380"/>
                  </a:lnTo>
                  <a:lnTo>
                    <a:pt x="5694" y="2367"/>
                  </a:lnTo>
                  <a:lnTo>
                    <a:pt x="5694" y="2353"/>
                  </a:lnTo>
                  <a:lnTo>
                    <a:pt x="5694" y="2340"/>
                  </a:lnTo>
                  <a:close/>
                  <a:moveTo>
                    <a:pt x="13" y="2594"/>
                  </a:moveTo>
                  <a:lnTo>
                    <a:pt x="13" y="2727"/>
                  </a:lnTo>
                  <a:lnTo>
                    <a:pt x="280" y="2741"/>
                  </a:lnTo>
                  <a:lnTo>
                    <a:pt x="280" y="2620"/>
                  </a:lnTo>
                  <a:lnTo>
                    <a:pt x="13" y="2594"/>
                  </a:lnTo>
                  <a:close/>
                  <a:moveTo>
                    <a:pt x="5721" y="2608"/>
                  </a:moveTo>
                  <a:lnTo>
                    <a:pt x="5454" y="2620"/>
                  </a:lnTo>
                  <a:cubicBezTo>
                    <a:pt x="5467" y="2661"/>
                    <a:pt x="5467" y="2701"/>
                    <a:pt x="5467" y="2741"/>
                  </a:cubicBezTo>
                  <a:lnTo>
                    <a:pt x="5734" y="2741"/>
                  </a:lnTo>
                  <a:lnTo>
                    <a:pt x="5734" y="2727"/>
                  </a:lnTo>
                  <a:lnTo>
                    <a:pt x="5734" y="2715"/>
                  </a:lnTo>
                  <a:cubicBezTo>
                    <a:pt x="5734" y="2674"/>
                    <a:pt x="5734" y="2634"/>
                    <a:pt x="5721" y="2608"/>
                  </a:cubicBezTo>
                  <a:close/>
                  <a:moveTo>
                    <a:pt x="0" y="2861"/>
                  </a:moveTo>
                  <a:cubicBezTo>
                    <a:pt x="0" y="2902"/>
                    <a:pt x="0" y="2955"/>
                    <a:pt x="13" y="2995"/>
                  </a:cubicBezTo>
                  <a:lnTo>
                    <a:pt x="280" y="2982"/>
                  </a:lnTo>
                  <a:cubicBezTo>
                    <a:pt x="280" y="2941"/>
                    <a:pt x="268" y="2902"/>
                    <a:pt x="268" y="2861"/>
                  </a:cubicBezTo>
                  <a:close/>
                  <a:moveTo>
                    <a:pt x="5467" y="2875"/>
                  </a:moveTo>
                  <a:lnTo>
                    <a:pt x="5467" y="2995"/>
                  </a:lnTo>
                  <a:lnTo>
                    <a:pt x="5734" y="3009"/>
                  </a:lnTo>
                  <a:lnTo>
                    <a:pt x="5734" y="2995"/>
                  </a:lnTo>
                  <a:lnTo>
                    <a:pt x="5734" y="2875"/>
                  </a:lnTo>
                  <a:close/>
                  <a:moveTo>
                    <a:pt x="280" y="3102"/>
                  </a:moveTo>
                  <a:lnTo>
                    <a:pt x="13" y="3128"/>
                  </a:lnTo>
                  <a:cubicBezTo>
                    <a:pt x="27" y="3182"/>
                    <a:pt x="27" y="3223"/>
                    <a:pt x="27" y="3262"/>
                  </a:cubicBezTo>
                  <a:lnTo>
                    <a:pt x="294" y="3223"/>
                  </a:lnTo>
                  <a:cubicBezTo>
                    <a:pt x="294" y="3182"/>
                    <a:pt x="294" y="3142"/>
                    <a:pt x="280" y="3102"/>
                  </a:cubicBezTo>
                  <a:close/>
                  <a:moveTo>
                    <a:pt x="5454" y="3116"/>
                  </a:moveTo>
                  <a:lnTo>
                    <a:pt x="5454" y="3169"/>
                  </a:lnTo>
                  <a:cubicBezTo>
                    <a:pt x="5454" y="3196"/>
                    <a:pt x="5454" y="3209"/>
                    <a:pt x="5440" y="3235"/>
                  </a:cubicBezTo>
                  <a:lnTo>
                    <a:pt x="5707" y="3276"/>
                  </a:lnTo>
                  <a:lnTo>
                    <a:pt x="5707" y="3262"/>
                  </a:lnTo>
                  <a:cubicBezTo>
                    <a:pt x="5707" y="3249"/>
                    <a:pt x="5721" y="3223"/>
                    <a:pt x="5721" y="3209"/>
                  </a:cubicBezTo>
                  <a:lnTo>
                    <a:pt x="5721" y="3196"/>
                  </a:lnTo>
                  <a:lnTo>
                    <a:pt x="5721" y="3182"/>
                  </a:lnTo>
                  <a:lnTo>
                    <a:pt x="5721" y="3169"/>
                  </a:lnTo>
                  <a:lnTo>
                    <a:pt x="5721" y="3155"/>
                  </a:lnTo>
                  <a:lnTo>
                    <a:pt x="5721" y="3142"/>
                  </a:lnTo>
                  <a:lnTo>
                    <a:pt x="5454" y="3116"/>
                  </a:lnTo>
                  <a:close/>
                  <a:moveTo>
                    <a:pt x="321" y="3342"/>
                  </a:moveTo>
                  <a:lnTo>
                    <a:pt x="54" y="3396"/>
                  </a:lnTo>
                  <a:lnTo>
                    <a:pt x="54" y="3410"/>
                  </a:lnTo>
                  <a:cubicBezTo>
                    <a:pt x="67" y="3449"/>
                    <a:pt x="81" y="3490"/>
                    <a:pt x="81" y="3529"/>
                  </a:cubicBezTo>
                  <a:lnTo>
                    <a:pt x="348" y="3463"/>
                  </a:lnTo>
                  <a:cubicBezTo>
                    <a:pt x="334" y="3422"/>
                    <a:pt x="321" y="3383"/>
                    <a:pt x="321" y="3342"/>
                  </a:cubicBezTo>
                  <a:close/>
                  <a:moveTo>
                    <a:pt x="5427" y="3356"/>
                  </a:moveTo>
                  <a:cubicBezTo>
                    <a:pt x="5413" y="3396"/>
                    <a:pt x="5413" y="3436"/>
                    <a:pt x="5400" y="3476"/>
                  </a:cubicBezTo>
                  <a:lnTo>
                    <a:pt x="5654" y="3529"/>
                  </a:lnTo>
                  <a:cubicBezTo>
                    <a:pt x="5668" y="3503"/>
                    <a:pt x="5668" y="3476"/>
                    <a:pt x="5681" y="3449"/>
                  </a:cubicBezTo>
                  <a:cubicBezTo>
                    <a:pt x="5681" y="3436"/>
                    <a:pt x="5681" y="3422"/>
                    <a:pt x="5694" y="3410"/>
                  </a:cubicBezTo>
                  <a:lnTo>
                    <a:pt x="5427" y="3356"/>
                  </a:lnTo>
                  <a:close/>
                  <a:moveTo>
                    <a:pt x="375" y="3583"/>
                  </a:moveTo>
                  <a:lnTo>
                    <a:pt x="120" y="3663"/>
                  </a:lnTo>
                  <a:lnTo>
                    <a:pt x="120" y="3677"/>
                  </a:lnTo>
                  <a:cubicBezTo>
                    <a:pt x="134" y="3717"/>
                    <a:pt x="147" y="3743"/>
                    <a:pt x="161" y="3784"/>
                  </a:cubicBezTo>
                  <a:lnTo>
                    <a:pt x="414" y="3704"/>
                  </a:lnTo>
                  <a:lnTo>
                    <a:pt x="375" y="3583"/>
                  </a:lnTo>
                  <a:close/>
                  <a:moveTo>
                    <a:pt x="5374" y="3597"/>
                  </a:moveTo>
                  <a:cubicBezTo>
                    <a:pt x="5360" y="3623"/>
                    <a:pt x="5347" y="3663"/>
                    <a:pt x="5333" y="3704"/>
                  </a:cubicBezTo>
                  <a:lnTo>
                    <a:pt x="5587" y="3797"/>
                  </a:lnTo>
                  <a:lnTo>
                    <a:pt x="5587" y="3770"/>
                  </a:lnTo>
                  <a:cubicBezTo>
                    <a:pt x="5600" y="3730"/>
                    <a:pt x="5614" y="3704"/>
                    <a:pt x="5627" y="3663"/>
                  </a:cubicBezTo>
                  <a:lnTo>
                    <a:pt x="5374" y="3597"/>
                  </a:lnTo>
                  <a:close/>
                  <a:moveTo>
                    <a:pt x="455" y="3811"/>
                  </a:moveTo>
                  <a:lnTo>
                    <a:pt x="200" y="3918"/>
                  </a:lnTo>
                  <a:cubicBezTo>
                    <a:pt x="214" y="3944"/>
                    <a:pt x="227" y="3971"/>
                    <a:pt x="241" y="4011"/>
                  </a:cubicBezTo>
                  <a:cubicBezTo>
                    <a:pt x="254" y="4024"/>
                    <a:pt x="254" y="4024"/>
                    <a:pt x="254" y="4037"/>
                  </a:cubicBezTo>
                  <a:lnTo>
                    <a:pt x="494" y="3930"/>
                  </a:lnTo>
                  <a:lnTo>
                    <a:pt x="455" y="3811"/>
                  </a:lnTo>
                  <a:close/>
                  <a:moveTo>
                    <a:pt x="5293" y="3823"/>
                  </a:moveTo>
                  <a:cubicBezTo>
                    <a:pt x="5280" y="3864"/>
                    <a:pt x="5253" y="3891"/>
                    <a:pt x="5240" y="3930"/>
                  </a:cubicBezTo>
                  <a:lnTo>
                    <a:pt x="5481" y="4037"/>
                  </a:lnTo>
                  <a:cubicBezTo>
                    <a:pt x="5507" y="3998"/>
                    <a:pt x="5520" y="3957"/>
                    <a:pt x="5534" y="3918"/>
                  </a:cubicBezTo>
                  <a:lnTo>
                    <a:pt x="5293" y="3823"/>
                  </a:lnTo>
                  <a:close/>
                  <a:moveTo>
                    <a:pt x="548" y="4037"/>
                  </a:moveTo>
                  <a:lnTo>
                    <a:pt x="307" y="4158"/>
                  </a:lnTo>
                  <a:cubicBezTo>
                    <a:pt x="334" y="4185"/>
                    <a:pt x="348" y="4224"/>
                    <a:pt x="361" y="4251"/>
                  </a:cubicBezTo>
                  <a:cubicBezTo>
                    <a:pt x="375" y="4265"/>
                    <a:pt x="375" y="4265"/>
                    <a:pt x="375" y="4278"/>
                  </a:cubicBezTo>
                  <a:lnTo>
                    <a:pt x="615" y="4144"/>
                  </a:lnTo>
                  <a:cubicBezTo>
                    <a:pt x="588" y="4105"/>
                    <a:pt x="575" y="4078"/>
                    <a:pt x="548" y="4037"/>
                  </a:cubicBezTo>
                  <a:close/>
                  <a:moveTo>
                    <a:pt x="5186" y="4037"/>
                  </a:moveTo>
                  <a:cubicBezTo>
                    <a:pt x="5173" y="4078"/>
                    <a:pt x="5146" y="4118"/>
                    <a:pt x="5133" y="4144"/>
                  </a:cubicBezTo>
                  <a:lnTo>
                    <a:pt x="5360" y="4278"/>
                  </a:lnTo>
                  <a:cubicBezTo>
                    <a:pt x="5374" y="4265"/>
                    <a:pt x="5386" y="4238"/>
                    <a:pt x="5400" y="4224"/>
                  </a:cubicBezTo>
                  <a:lnTo>
                    <a:pt x="5400" y="4212"/>
                  </a:lnTo>
                  <a:cubicBezTo>
                    <a:pt x="5413" y="4198"/>
                    <a:pt x="5413" y="4185"/>
                    <a:pt x="5427" y="4158"/>
                  </a:cubicBezTo>
                  <a:lnTo>
                    <a:pt x="5186" y="4037"/>
                  </a:lnTo>
                  <a:close/>
                  <a:moveTo>
                    <a:pt x="669" y="4251"/>
                  </a:moveTo>
                  <a:lnTo>
                    <a:pt x="441" y="4385"/>
                  </a:lnTo>
                  <a:cubicBezTo>
                    <a:pt x="455" y="4399"/>
                    <a:pt x="455" y="4399"/>
                    <a:pt x="455" y="4412"/>
                  </a:cubicBezTo>
                  <a:lnTo>
                    <a:pt x="468" y="4412"/>
                  </a:lnTo>
                  <a:lnTo>
                    <a:pt x="468" y="4425"/>
                  </a:lnTo>
                  <a:lnTo>
                    <a:pt x="468" y="4438"/>
                  </a:lnTo>
                  <a:lnTo>
                    <a:pt x="481" y="4438"/>
                  </a:lnTo>
                  <a:lnTo>
                    <a:pt x="481" y="4452"/>
                  </a:lnTo>
                  <a:lnTo>
                    <a:pt x="494" y="4452"/>
                  </a:lnTo>
                  <a:lnTo>
                    <a:pt x="494" y="4465"/>
                  </a:lnTo>
                  <a:lnTo>
                    <a:pt x="494" y="4479"/>
                  </a:lnTo>
                  <a:lnTo>
                    <a:pt x="508" y="4479"/>
                  </a:lnTo>
                  <a:cubicBezTo>
                    <a:pt x="508" y="4492"/>
                    <a:pt x="521" y="4492"/>
                    <a:pt x="521" y="4506"/>
                  </a:cubicBezTo>
                  <a:lnTo>
                    <a:pt x="735" y="4345"/>
                  </a:lnTo>
                  <a:cubicBezTo>
                    <a:pt x="722" y="4319"/>
                    <a:pt x="695" y="4278"/>
                    <a:pt x="669" y="4251"/>
                  </a:cubicBezTo>
                  <a:close/>
                  <a:moveTo>
                    <a:pt x="5066" y="4251"/>
                  </a:moveTo>
                  <a:cubicBezTo>
                    <a:pt x="5053" y="4292"/>
                    <a:pt x="5026" y="4319"/>
                    <a:pt x="4999" y="4358"/>
                  </a:cubicBezTo>
                  <a:lnTo>
                    <a:pt x="5226" y="4506"/>
                  </a:lnTo>
                  <a:cubicBezTo>
                    <a:pt x="5240" y="4492"/>
                    <a:pt x="5253" y="4465"/>
                    <a:pt x="5267" y="4438"/>
                  </a:cubicBezTo>
                  <a:cubicBezTo>
                    <a:pt x="5280" y="4425"/>
                    <a:pt x="5280" y="4412"/>
                    <a:pt x="5293" y="4399"/>
                  </a:cubicBezTo>
                  <a:lnTo>
                    <a:pt x="5066" y="4251"/>
                  </a:lnTo>
                  <a:close/>
                  <a:moveTo>
                    <a:pt x="815" y="4452"/>
                  </a:moveTo>
                  <a:lnTo>
                    <a:pt x="601" y="4613"/>
                  </a:lnTo>
                  <a:lnTo>
                    <a:pt x="601" y="4625"/>
                  </a:lnTo>
                  <a:lnTo>
                    <a:pt x="615" y="4625"/>
                  </a:lnTo>
                  <a:lnTo>
                    <a:pt x="615" y="4639"/>
                  </a:lnTo>
                  <a:lnTo>
                    <a:pt x="628" y="4639"/>
                  </a:lnTo>
                  <a:cubicBezTo>
                    <a:pt x="642" y="4666"/>
                    <a:pt x="669" y="4693"/>
                    <a:pt x="681" y="4720"/>
                  </a:cubicBezTo>
                  <a:lnTo>
                    <a:pt x="895" y="4545"/>
                  </a:lnTo>
                  <a:cubicBezTo>
                    <a:pt x="869" y="4506"/>
                    <a:pt x="842" y="4479"/>
                    <a:pt x="815" y="4452"/>
                  </a:cubicBezTo>
                  <a:close/>
                  <a:moveTo>
                    <a:pt x="4932" y="4452"/>
                  </a:moveTo>
                  <a:cubicBezTo>
                    <a:pt x="4905" y="4479"/>
                    <a:pt x="4879" y="4519"/>
                    <a:pt x="4852" y="4545"/>
                  </a:cubicBezTo>
                  <a:lnTo>
                    <a:pt x="5053" y="4720"/>
                  </a:lnTo>
                  <a:cubicBezTo>
                    <a:pt x="5080" y="4693"/>
                    <a:pt x="5119" y="4652"/>
                    <a:pt x="5146" y="4613"/>
                  </a:cubicBezTo>
                  <a:lnTo>
                    <a:pt x="4932" y="4452"/>
                  </a:lnTo>
                  <a:close/>
                  <a:moveTo>
                    <a:pt x="976" y="4639"/>
                  </a:moveTo>
                  <a:lnTo>
                    <a:pt x="776" y="4813"/>
                  </a:lnTo>
                  <a:cubicBezTo>
                    <a:pt x="802" y="4853"/>
                    <a:pt x="829" y="4880"/>
                    <a:pt x="869" y="4920"/>
                  </a:cubicBezTo>
                  <a:lnTo>
                    <a:pt x="1056" y="4720"/>
                  </a:lnTo>
                  <a:lnTo>
                    <a:pt x="976" y="4639"/>
                  </a:lnTo>
                  <a:close/>
                  <a:moveTo>
                    <a:pt x="4772" y="4639"/>
                  </a:moveTo>
                  <a:cubicBezTo>
                    <a:pt x="4745" y="4666"/>
                    <a:pt x="4718" y="4693"/>
                    <a:pt x="4679" y="4720"/>
                  </a:cubicBezTo>
                  <a:lnTo>
                    <a:pt x="4879" y="4920"/>
                  </a:lnTo>
                  <a:lnTo>
                    <a:pt x="4879" y="4907"/>
                  </a:lnTo>
                  <a:lnTo>
                    <a:pt x="4892" y="4907"/>
                  </a:lnTo>
                  <a:lnTo>
                    <a:pt x="4892" y="4893"/>
                  </a:lnTo>
                  <a:lnTo>
                    <a:pt x="4905" y="4893"/>
                  </a:lnTo>
                  <a:lnTo>
                    <a:pt x="4905" y="4880"/>
                  </a:lnTo>
                  <a:lnTo>
                    <a:pt x="4919" y="4880"/>
                  </a:lnTo>
                  <a:lnTo>
                    <a:pt x="4919" y="4866"/>
                  </a:lnTo>
                  <a:lnTo>
                    <a:pt x="4932" y="4866"/>
                  </a:lnTo>
                  <a:lnTo>
                    <a:pt x="4973" y="4826"/>
                  </a:lnTo>
                  <a:lnTo>
                    <a:pt x="4772" y="4639"/>
                  </a:lnTo>
                  <a:close/>
                  <a:moveTo>
                    <a:pt x="1150" y="4800"/>
                  </a:moveTo>
                  <a:lnTo>
                    <a:pt x="963" y="5000"/>
                  </a:lnTo>
                  <a:lnTo>
                    <a:pt x="1016" y="5053"/>
                  </a:lnTo>
                  <a:lnTo>
                    <a:pt x="1029" y="5053"/>
                  </a:lnTo>
                  <a:lnTo>
                    <a:pt x="1029" y="5067"/>
                  </a:lnTo>
                  <a:lnTo>
                    <a:pt x="1043" y="5067"/>
                  </a:lnTo>
                  <a:lnTo>
                    <a:pt x="1043" y="5080"/>
                  </a:lnTo>
                  <a:lnTo>
                    <a:pt x="1056" y="5080"/>
                  </a:lnTo>
                  <a:lnTo>
                    <a:pt x="1070" y="5094"/>
                  </a:lnTo>
                  <a:lnTo>
                    <a:pt x="1243" y="4880"/>
                  </a:lnTo>
                  <a:cubicBezTo>
                    <a:pt x="1203" y="4853"/>
                    <a:pt x="1177" y="4826"/>
                    <a:pt x="1150" y="4800"/>
                  </a:cubicBezTo>
                  <a:close/>
                  <a:moveTo>
                    <a:pt x="4598" y="4813"/>
                  </a:moveTo>
                  <a:cubicBezTo>
                    <a:pt x="4572" y="4839"/>
                    <a:pt x="4531" y="4866"/>
                    <a:pt x="4504" y="4893"/>
                  </a:cubicBezTo>
                  <a:lnTo>
                    <a:pt x="4665" y="5094"/>
                  </a:lnTo>
                  <a:lnTo>
                    <a:pt x="4679" y="5094"/>
                  </a:lnTo>
                  <a:lnTo>
                    <a:pt x="4679" y="5080"/>
                  </a:lnTo>
                  <a:cubicBezTo>
                    <a:pt x="4705" y="5067"/>
                    <a:pt x="4718" y="5053"/>
                    <a:pt x="4732" y="5040"/>
                  </a:cubicBezTo>
                  <a:lnTo>
                    <a:pt x="4745" y="5040"/>
                  </a:lnTo>
                  <a:lnTo>
                    <a:pt x="4745" y="5026"/>
                  </a:lnTo>
                  <a:lnTo>
                    <a:pt x="4759" y="5026"/>
                  </a:lnTo>
                  <a:lnTo>
                    <a:pt x="4759" y="5014"/>
                  </a:lnTo>
                  <a:lnTo>
                    <a:pt x="4772" y="5014"/>
                  </a:lnTo>
                  <a:lnTo>
                    <a:pt x="4598" y="4813"/>
                  </a:lnTo>
                  <a:close/>
                  <a:moveTo>
                    <a:pt x="1337" y="4960"/>
                  </a:moveTo>
                  <a:lnTo>
                    <a:pt x="1177" y="5174"/>
                  </a:lnTo>
                  <a:cubicBezTo>
                    <a:pt x="1216" y="5201"/>
                    <a:pt x="1243" y="5227"/>
                    <a:pt x="1283" y="5254"/>
                  </a:cubicBezTo>
                  <a:lnTo>
                    <a:pt x="1430" y="5026"/>
                  </a:lnTo>
                  <a:cubicBezTo>
                    <a:pt x="1403" y="5000"/>
                    <a:pt x="1364" y="4987"/>
                    <a:pt x="1337" y="4960"/>
                  </a:cubicBezTo>
                  <a:close/>
                  <a:moveTo>
                    <a:pt x="4411" y="4960"/>
                  </a:moveTo>
                  <a:cubicBezTo>
                    <a:pt x="4371" y="4987"/>
                    <a:pt x="4344" y="5014"/>
                    <a:pt x="4304" y="5026"/>
                  </a:cubicBezTo>
                  <a:lnTo>
                    <a:pt x="4451" y="5254"/>
                  </a:lnTo>
                  <a:cubicBezTo>
                    <a:pt x="4478" y="5240"/>
                    <a:pt x="4491" y="5227"/>
                    <a:pt x="4504" y="5214"/>
                  </a:cubicBezTo>
                  <a:lnTo>
                    <a:pt x="4518" y="5214"/>
                  </a:lnTo>
                  <a:lnTo>
                    <a:pt x="4531" y="5201"/>
                  </a:lnTo>
                  <a:cubicBezTo>
                    <a:pt x="4545" y="5201"/>
                    <a:pt x="4558" y="5187"/>
                    <a:pt x="4572" y="5174"/>
                  </a:cubicBezTo>
                  <a:lnTo>
                    <a:pt x="4411" y="4960"/>
                  </a:lnTo>
                  <a:close/>
                  <a:moveTo>
                    <a:pt x="1537" y="5094"/>
                  </a:moveTo>
                  <a:lnTo>
                    <a:pt x="1403" y="5321"/>
                  </a:lnTo>
                  <a:cubicBezTo>
                    <a:pt x="1430" y="5347"/>
                    <a:pt x="1471" y="5374"/>
                    <a:pt x="1510" y="5388"/>
                  </a:cubicBezTo>
                  <a:lnTo>
                    <a:pt x="1644" y="5147"/>
                  </a:lnTo>
                  <a:cubicBezTo>
                    <a:pt x="1604" y="5133"/>
                    <a:pt x="1564" y="5107"/>
                    <a:pt x="1537" y="5094"/>
                  </a:cubicBezTo>
                  <a:close/>
                  <a:moveTo>
                    <a:pt x="4197" y="5094"/>
                  </a:moveTo>
                  <a:cubicBezTo>
                    <a:pt x="4171" y="5121"/>
                    <a:pt x="4130" y="5133"/>
                    <a:pt x="4103" y="5160"/>
                  </a:cubicBezTo>
                  <a:lnTo>
                    <a:pt x="4224" y="5388"/>
                  </a:lnTo>
                  <a:lnTo>
                    <a:pt x="4251" y="5388"/>
                  </a:lnTo>
                  <a:lnTo>
                    <a:pt x="4251" y="5374"/>
                  </a:lnTo>
                  <a:lnTo>
                    <a:pt x="4264" y="5374"/>
                  </a:lnTo>
                  <a:lnTo>
                    <a:pt x="4264" y="5361"/>
                  </a:lnTo>
                  <a:lnTo>
                    <a:pt x="4290" y="5361"/>
                  </a:lnTo>
                  <a:lnTo>
                    <a:pt x="4290" y="5347"/>
                  </a:lnTo>
                  <a:lnTo>
                    <a:pt x="4304" y="5347"/>
                  </a:lnTo>
                  <a:cubicBezTo>
                    <a:pt x="4317" y="5334"/>
                    <a:pt x="4331" y="5334"/>
                    <a:pt x="4344" y="5321"/>
                  </a:cubicBezTo>
                  <a:lnTo>
                    <a:pt x="4197" y="5094"/>
                  </a:lnTo>
                  <a:close/>
                  <a:moveTo>
                    <a:pt x="1751" y="5214"/>
                  </a:moveTo>
                  <a:lnTo>
                    <a:pt x="1631" y="5454"/>
                  </a:lnTo>
                  <a:lnTo>
                    <a:pt x="1644" y="5454"/>
                  </a:lnTo>
                  <a:cubicBezTo>
                    <a:pt x="1684" y="5468"/>
                    <a:pt x="1724" y="5495"/>
                    <a:pt x="1751" y="5508"/>
                  </a:cubicBezTo>
                  <a:lnTo>
                    <a:pt x="1858" y="5254"/>
                  </a:lnTo>
                  <a:cubicBezTo>
                    <a:pt x="1818" y="5240"/>
                    <a:pt x="1791" y="5227"/>
                    <a:pt x="1751" y="5214"/>
                  </a:cubicBezTo>
                  <a:close/>
                  <a:moveTo>
                    <a:pt x="3984" y="5214"/>
                  </a:moveTo>
                  <a:cubicBezTo>
                    <a:pt x="3957" y="5227"/>
                    <a:pt x="3916" y="5240"/>
                    <a:pt x="3877" y="5254"/>
                  </a:cubicBezTo>
                  <a:lnTo>
                    <a:pt x="3984" y="5508"/>
                  </a:lnTo>
                  <a:cubicBezTo>
                    <a:pt x="3984" y="5508"/>
                    <a:pt x="3996" y="5508"/>
                    <a:pt x="3996" y="5495"/>
                  </a:cubicBezTo>
                  <a:lnTo>
                    <a:pt x="4023" y="5495"/>
                  </a:lnTo>
                  <a:lnTo>
                    <a:pt x="4023" y="5481"/>
                  </a:lnTo>
                  <a:lnTo>
                    <a:pt x="4050" y="5481"/>
                  </a:lnTo>
                  <a:lnTo>
                    <a:pt x="4064" y="5468"/>
                  </a:lnTo>
                  <a:lnTo>
                    <a:pt x="4090" y="5468"/>
                  </a:lnTo>
                  <a:lnTo>
                    <a:pt x="4090" y="5454"/>
                  </a:lnTo>
                  <a:lnTo>
                    <a:pt x="4103" y="5454"/>
                  </a:lnTo>
                  <a:lnTo>
                    <a:pt x="3984" y="5214"/>
                  </a:lnTo>
                  <a:close/>
                  <a:moveTo>
                    <a:pt x="1979" y="5308"/>
                  </a:moveTo>
                  <a:lnTo>
                    <a:pt x="1884" y="5561"/>
                  </a:lnTo>
                  <a:lnTo>
                    <a:pt x="2005" y="5602"/>
                  </a:lnTo>
                  <a:lnTo>
                    <a:pt x="2085" y="5347"/>
                  </a:lnTo>
                  <a:cubicBezTo>
                    <a:pt x="2045" y="5334"/>
                    <a:pt x="2018" y="5321"/>
                    <a:pt x="1979" y="5308"/>
                  </a:cubicBezTo>
                  <a:close/>
                  <a:moveTo>
                    <a:pt x="3770" y="5308"/>
                  </a:moveTo>
                  <a:lnTo>
                    <a:pt x="3649" y="5347"/>
                  </a:lnTo>
                  <a:lnTo>
                    <a:pt x="3729" y="5602"/>
                  </a:lnTo>
                  <a:cubicBezTo>
                    <a:pt x="3770" y="5588"/>
                    <a:pt x="3796" y="5575"/>
                    <a:pt x="3836" y="5561"/>
                  </a:cubicBezTo>
                  <a:lnTo>
                    <a:pt x="3850" y="5561"/>
                  </a:lnTo>
                  <a:lnTo>
                    <a:pt x="3770" y="5308"/>
                  </a:lnTo>
                  <a:close/>
                  <a:moveTo>
                    <a:pt x="2205" y="5374"/>
                  </a:moveTo>
                  <a:lnTo>
                    <a:pt x="2139" y="5641"/>
                  </a:lnTo>
                  <a:lnTo>
                    <a:pt x="2152" y="5641"/>
                  </a:lnTo>
                  <a:cubicBezTo>
                    <a:pt x="2179" y="5641"/>
                    <a:pt x="2192" y="5655"/>
                    <a:pt x="2219" y="5655"/>
                  </a:cubicBezTo>
                  <a:lnTo>
                    <a:pt x="2232" y="5655"/>
                  </a:lnTo>
                  <a:cubicBezTo>
                    <a:pt x="2246" y="5655"/>
                    <a:pt x="2259" y="5668"/>
                    <a:pt x="2273" y="5668"/>
                  </a:cubicBezTo>
                  <a:lnTo>
                    <a:pt x="2326" y="5401"/>
                  </a:lnTo>
                  <a:cubicBezTo>
                    <a:pt x="2285" y="5401"/>
                    <a:pt x="2246" y="5388"/>
                    <a:pt x="2205" y="5374"/>
                  </a:cubicBezTo>
                  <a:close/>
                  <a:moveTo>
                    <a:pt x="3529" y="5374"/>
                  </a:moveTo>
                  <a:cubicBezTo>
                    <a:pt x="3488" y="5388"/>
                    <a:pt x="3449" y="5401"/>
                    <a:pt x="3408" y="5401"/>
                  </a:cubicBezTo>
                  <a:lnTo>
                    <a:pt x="3476" y="5668"/>
                  </a:lnTo>
                  <a:cubicBezTo>
                    <a:pt x="3488" y="5668"/>
                    <a:pt x="3502" y="5655"/>
                    <a:pt x="3515" y="5655"/>
                  </a:cubicBezTo>
                  <a:lnTo>
                    <a:pt x="3556" y="5655"/>
                  </a:lnTo>
                  <a:cubicBezTo>
                    <a:pt x="3556" y="5641"/>
                    <a:pt x="3569" y="5641"/>
                    <a:pt x="3569" y="5641"/>
                  </a:cubicBezTo>
                  <a:lnTo>
                    <a:pt x="3595" y="5641"/>
                  </a:lnTo>
                  <a:lnTo>
                    <a:pt x="3529" y="5374"/>
                  </a:lnTo>
                  <a:close/>
                  <a:moveTo>
                    <a:pt x="2446" y="5427"/>
                  </a:moveTo>
                  <a:lnTo>
                    <a:pt x="2406" y="5695"/>
                  </a:lnTo>
                  <a:lnTo>
                    <a:pt x="2419" y="5695"/>
                  </a:lnTo>
                  <a:cubicBezTo>
                    <a:pt x="2460" y="5695"/>
                    <a:pt x="2499" y="5709"/>
                    <a:pt x="2540" y="5709"/>
                  </a:cubicBezTo>
                  <a:lnTo>
                    <a:pt x="2567" y="5441"/>
                  </a:lnTo>
                  <a:cubicBezTo>
                    <a:pt x="2526" y="5441"/>
                    <a:pt x="2486" y="5427"/>
                    <a:pt x="2446" y="5427"/>
                  </a:cubicBezTo>
                  <a:close/>
                  <a:moveTo>
                    <a:pt x="3288" y="5427"/>
                  </a:moveTo>
                  <a:cubicBezTo>
                    <a:pt x="3248" y="5441"/>
                    <a:pt x="3208" y="5441"/>
                    <a:pt x="3168" y="5441"/>
                  </a:cubicBezTo>
                  <a:lnTo>
                    <a:pt x="3208" y="5709"/>
                  </a:lnTo>
                  <a:cubicBezTo>
                    <a:pt x="3235" y="5709"/>
                    <a:pt x="3275" y="5709"/>
                    <a:pt x="3315" y="5695"/>
                  </a:cubicBezTo>
                  <a:lnTo>
                    <a:pt x="3342" y="5695"/>
                  </a:lnTo>
                  <a:lnTo>
                    <a:pt x="3288" y="5427"/>
                  </a:lnTo>
                  <a:close/>
                  <a:moveTo>
                    <a:pt x="2686" y="5454"/>
                  </a:moveTo>
                  <a:lnTo>
                    <a:pt x="2674" y="5722"/>
                  </a:lnTo>
                  <a:lnTo>
                    <a:pt x="2754" y="5722"/>
                  </a:lnTo>
                  <a:lnTo>
                    <a:pt x="2754" y="5735"/>
                  </a:lnTo>
                  <a:lnTo>
                    <a:pt x="2807" y="5735"/>
                  </a:lnTo>
                  <a:lnTo>
                    <a:pt x="2807" y="5468"/>
                  </a:lnTo>
                  <a:cubicBezTo>
                    <a:pt x="2767" y="5454"/>
                    <a:pt x="2727" y="5454"/>
                    <a:pt x="2686" y="5454"/>
                  </a:cubicBezTo>
                  <a:close/>
                  <a:moveTo>
                    <a:pt x="3048" y="5454"/>
                  </a:moveTo>
                  <a:cubicBezTo>
                    <a:pt x="3007" y="5454"/>
                    <a:pt x="2968" y="5454"/>
                    <a:pt x="2927" y="5468"/>
                  </a:cubicBezTo>
                  <a:lnTo>
                    <a:pt x="2941" y="5735"/>
                  </a:lnTo>
                  <a:cubicBezTo>
                    <a:pt x="2980" y="5735"/>
                    <a:pt x="3021" y="5722"/>
                    <a:pt x="3075" y="5722"/>
                  </a:cubicBezTo>
                  <a:lnTo>
                    <a:pt x="3048" y="5454"/>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2"/>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2"/>
            <p:cNvSpPr/>
            <p:nvPr/>
          </p:nvSpPr>
          <p:spPr>
            <a:xfrm>
              <a:off x="6521110" y="1522427"/>
              <a:ext cx="262903" cy="248598"/>
            </a:xfrm>
            <a:custGeom>
              <a:avLst/>
              <a:gdLst/>
              <a:ahLst/>
              <a:cxnLst/>
              <a:rect l="l" t="t" r="r" b="b"/>
              <a:pathLst>
                <a:path w="5495" h="5196" extrusionOk="0">
                  <a:moveTo>
                    <a:pt x="2764" y="0"/>
                  </a:moveTo>
                  <a:cubicBezTo>
                    <a:pt x="1455" y="0"/>
                    <a:pt x="324" y="972"/>
                    <a:pt x="174" y="2302"/>
                  </a:cubicBezTo>
                  <a:cubicBezTo>
                    <a:pt x="0" y="3719"/>
                    <a:pt x="1030" y="5016"/>
                    <a:pt x="2447" y="5176"/>
                  </a:cubicBezTo>
                  <a:cubicBezTo>
                    <a:pt x="2552" y="5189"/>
                    <a:pt x="2657" y="5195"/>
                    <a:pt x="2761" y="5195"/>
                  </a:cubicBezTo>
                  <a:cubicBezTo>
                    <a:pt x="4060" y="5195"/>
                    <a:pt x="5172" y="4216"/>
                    <a:pt x="5334" y="2904"/>
                  </a:cubicBezTo>
                  <a:cubicBezTo>
                    <a:pt x="5494" y="1473"/>
                    <a:pt x="4478" y="190"/>
                    <a:pt x="3062" y="17"/>
                  </a:cubicBezTo>
                  <a:cubicBezTo>
                    <a:pt x="2962" y="6"/>
                    <a:pt x="2863" y="0"/>
                    <a:pt x="2764"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2"/>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2"/>
            <p:cNvSpPr/>
            <p:nvPr/>
          </p:nvSpPr>
          <p:spPr>
            <a:xfrm>
              <a:off x="6533884" y="1531326"/>
              <a:ext cx="241182" cy="200419"/>
            </a:xfrm>
            <a:custGeom>
              <a:avLst/>
              <a:gdLst/>
              <a:ahLst/>
              <a:cxnLst/>
              <a:rect l="l" t="t" r="r" b="b"/>
              <a:pathLst>
                <a:path w="5041" h="4189" extrusionOk="0">
                  <a:moveTo>
                    <a:pt x="2476" y="0"/>
                  </a:moveTo>
                  <a:cubicBezTo>
                    <a:pt x="1271" y="0"/>
                    <a:pt x="230" y="904"/>
                    <a:pt x="94" y="2130"/>
                  </a:cubicBezTo>
                  <a:cubicBezTo>
                    <a:pt x="0" y="2932"/>
                    <a:pt x="294" y="3680"/>
                    <a:pt x="843" y="4188"/>
                  </a:cubicBezTo>
                  <a:cubicBezTo>
                    <a:pt x="335" y="3680"/>
                    <a:pt x="41" y="2959"/>
                    <a:pt x="134" y="2196"/>
                  </a:cubicBezTo>
                  <a:cubicBezTo>
                    <a:pt x="282" y="997"/>
                    <a:pt x="1300" y="107"/>
                    <a:pt x="2478" y="107"/>
                  </a:cubicBezTo>
                  <a:cubicBezTo>
                    <a:pt x="2574" y="107"/>
                    <a:pt x="2670" y="113"/>
                    <a:pt x="2768" y="125"/>
                  </a:cubicBezTo>
                  <a:cubicBezTo>
                    <a:pt x="4078" y="271"/>
                    <a:pt x="4999" y="1448"/>
                    <a:pt x="4853" y="2758"/>
                  </a:cubicBezTo>
                  <a:cubicBezTo>
                    <a:pt x="4812" y="3066"/>
                    <a:pt x="4719" y="3360"/>
                    <a:pt x="4572" y="3627"/>
                  </a:cubicBezTo>
                  <a:cubicBezTo>
                    <a:pt x="4732" y="3346"/>
                    <a:pt x="4839" y="3039"/>
                    <a:pt x="4880" y="2691"/>
                  </a:cubicBezTo>
                  <a:cubicBezTo>
                    <a:pt x="5040" y="1367"/>
                    <a:pt x="4091" y="178"/>
                    <a:pt x="2768" y="18"/>
                  </a:cubicBezTo>
                  <a:cubicBezTo>
                    <a:pt x="2670" y="6"/>
                    <a:pt x="2572" y="0"/>
                    <a:pt x="247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2"/>
            <p:cNvSpPr/>
            <p:nvPr/>
          </p:nvSpPr>
          <p:spPr>
            <a:xfrm>
              <a:off x="6585029" y="1567305"/>
              <a:ext cx="129227" cy="159943"/>
            </a:xfrm>
            <a:custGeom>
              <a:avLst/>
              <a:gdLst/>
              <a:ahLst/>
              <a:cxnLst/>
              <a:rect l="l" t="t" r="r" b="b"/>
              <a:pathLst>
                <a:path w="2701" h="3343" extrusionOk="0">
                  <a:moveTo>
                    <a:pt x="2447" y="1"/>
                  </a:moveTo>
                  <a:lnTo>
                    <a:pt x="2273" y="241"/>
                  </a:lnTo>
                  <a:cubicBezTo>
                    <a:pt x="2113" y="148"/>
                    <a:pt x="1966" y="108"/>
                    <a:pt x="1819" y="108"/>
                  </a:cubicBezTo>
                  <a:cubicBezTo>
                    <a:pt x="1765" y="108"/>
                    <a:pt x="1726" y="108"/>
                    <a:pt x="1685" y="121"/>
                  </a:cubicBezTo>
                  <a:cubicBezTo>
                    <a:pt x="1498" y="148"/>
                    <a:pt x="1325" y="268"/>
                    <a:pt x="1191" y="469"/>
                  </a:cubicBezTo>
                  <a:cubicBezTo>
                    <a:pt x="1097" y="615"/>
                    <a:pt x="1043" y="749"/>
                    <a:pt x="1030" y="883"/>
                  </a:cubicBezTo>
                  <a:cubicBezTo>
                    <a:pt x="1004" y="1016"/>
                    <a:pt x="1017" y="1150"/>
                    <a:pt x="1057" y="1311"/>
                  </a:cubicBezTo>
                  <a:lnTo>
                    <a:pt x="1204" y="1859"/>
                  </a:lnTo>
                  <a:cubicBezTo>
                    <a:pt x="1218" y="1925"/>
                    <a:pt x="1230" y="1993"/>
                    <a:pt x="1244" y="2046"/>
                  </a:cubicBezTo>
                  <a:cubicBezTo>
                    <a:pt x="1257" y="2100"/>
                    <a:pt x="1257" y="2153"/>
                    <a:pt x="1257" y="2207"/>
                  </a:cubicBezTo>
                  <a:cubicBezTo>
                    <a:pt x="1257" y="2273"/>
                    <a:pt x="1244" y="2326"/>
                    <a:pt x="1230" y="2380"/>
                  </a:cubicBezTo>
                  <a:cubicBezTo>
                    <a:pt x="1218" y="2433"/>
                    <a:pt x="1177" y="2487"/>
                    <a:pt x="1150" y="2540"/>
                  </a:cubicBezTo>
                  <a:cubicBezTo>
                    <a:pt x="1097" y="2620"/>
                    <a:pt x="1030" y="2674"/>
                    <a:pt x="963" y="2688"/>
                  </a:cubicBezTo>
                  <a:cubicBezTo>
                    <a:pt x="950" y="2701"/>
                    <a:pt x="936" y="2701"/>
                    <a:pt x="910" y="2701"/>
                  </a:cubicBezTo>
                  <a:cubicBezTo>
                    <a:pt x="856" y="2701"/>
                    <a:pt x="817" y="2688"/>
                    <a:pt x="763" y="2647"/>
                  </a:cubicBezTo>
                  <a:cubicBezTo>
                    <a:pt x="562" y="2514"/>
                    <a:pt x="589" y="2273"/>
                    <a:pt x="817" y="1913"/>
                  </a:cubicBezTo>
                  <a:lnTo>
                    <a:pt x="335" y="1712"/>
                  </a:lnTo>
                  <a:lnTo>
                    <a:pt x="335" y="1712"/>
                  </a:lnTo>
                  <a:cubicBezTo>
                    <a:pt x="1" y="2260"/>
                    <a:pt x="54" y="2674"/>
                    <a:pt x="469" y="2995"/>
                  </a:cubicBezTo>
                  <a:lnTo>
                    <a:pt x="295" y="3249"/>
                  </a:lnTo>
                  <a:lnTo>
                    <a:pt x="428" y="3342"/>
                  </a:lnTo>
                  <a:lnTo>
                    <a:pt x="616" y="3089"/>
                  </a:lnTo>
                  <a:cubicBezTo>
                    <a:pt x="736" y="3155"/>
                    <a:pt x="870" y="3182"/>
                    <a:pt x="990" y="3182"/>
                  </a:cubicBezTo>
                  <a:cubicBezTo>
                    <a:pt x="1057" y="3182"/>
                    <a:pt x="1111" y="3182"/>
                    <a:pt x="1177" y="3169"/>
                  </a:cubicBezTo>
                  <a:cubicBezTo>
                    <a:pt x="1351" y="3116"/>
                    <a:pt x="1512" y="3009"/>
                    <a:pt x="1631" y="2834"/>
                  </a:cubicBezTo>
                  <a:cubicBezTo>
                    <a:pt x="1685" y="2741"/>
                    <a:pt x="1726" y="2661"/>
                    <a:pt x="1765" y="2567"/>
                  </a:cubicBezTo>
                  <a:cubicBezTo>
                    <a:pt x="1792" y="2474"/>
                    <a:pt x="1819" y="2394"/>
                    <a:pt x="1819" y="2300"/>
                  </a:cubicBezTo>
                  <a:cubicBezTo>
                    <a:pt x="1819" y="2207"/>
                    <a:pt x="1819" y="2126"/>
                    <a:pt x="1806" y="2046"/>
                  </a:cubicBezTo>
                  <a:cubicBezTo>
                    <a:pt x="1792" y="1966"/>
                    <a:pt x="1779" y="1886"/>
                    <a:pt x="1765" y="1792"/>
                  </a:cubicBezTo>
                  <a:lnTo>
                    <a:pt x="1619" y="1257"/>
                  </a:lnTo>
                  <a:cubicBezTo>
                    <a:pt x="1592" y="1150"/>
                    <a:pt x="1578" y="1043"/>
                    <a:pt x="1592" y="977"/>
                  </a:cubicBezTo>
                  <a:cubicBezTo>
                    <a:pt x="1592" y="897"/>
                    <a:pt x="1619" y="817"/>
                    <a:pt x="1685" y="722"/>
                  </a:cubicBezTo>
                  <a:cubicBezTo>
                    <a:pt x="1726" y="656"/>
                    <a:pt x="1792" y="615"/>
                    <a:pt x="1859" y="589"/>
                  </a:cubicBezTo>
                  <a:lnTo>
                    <a:pt x="1913" y="589"/>
                  </a:lnTo>
                  <a:cubicBezTo>
                    <a:pt x="1966" y="589"/>
                    <a:pt x="2020" y="603"/>
                    <a:pt x="2073" y="629"/>
                  </a:cubicBezTo>
                  <a:cubicBezTo>
                    <a:pt x="2113" y="656"/>
                    <a:pt x="2139" y="696"/>
                    <a:pt x="2166" y="722"/>
                  </a:cubicBezTo>
                  <a:cubicBezTo>
                    <a:pt x="2193" y="763"/>
                    <a:pt x="2193" y="803"/>
                    <a:pt x="2193" y="843"/>
                  </a:cubicBezTo>
                  <a:cubicBezTo>
                    <a:pt x="2193" y="870"/>
                    <a:pt x="2193" y="923"/>
                    <a:pt x="2180" y="963"/>
                  </a:cubicBezTo>
                  <a:cubicBezTo>
                    <a:pt x="2166" y="1016"/>
                    <a:pt x="2139" y="1057"/>
                    <a:pt x="2113" y="1111"/>
                  </a:cubicBezTo>
                  <a:cubicBezTo>
                    <a:pt x="2100" y="1150"/>
                    <a:pt x="2073" y="1191"/>
                    <a:pt x="2032" y="1244"/>
                  </a:cubicBezTo>
                  <a:lnTo>
                    <a:pt x="2501" y="1458"/>
                  </a:lnTo>
                  <a:cubicBezTo>
                    <a:pt x="2567" y="1351"/>
                    <a:pt x="2608" y="1244"/>
                    <a:pt x="2647" y="1164"/>
                  </a:cubicBezTo>
                  <a:cubicBezTo>
                    <a:pt x="2674" y="1070"/>
                    <a:pt x="2688" y="977"/>
                    <a:pt x="2701" y="883"/>
                  </a:cubicBezTo>
                  <a:cubicBezTo>
                    <a:pt x="2701" y="776"/>
                    <a:pt x="2674" y="683"/>
                    <a:pt x="2634" y="589"/>
                  </a:cubicBezTo>
                  <a:cubicBezTo>
                    <a:pt x="2581" y="509"/>
                    <a:pt x="2514" y="416"/>
                    <a:pt x="2407" y="335"/>
                  </a:cubicBezTo>
                  <a:lnTo>
                    <a:pt x="2581" y="95"/>
                  </a:lnTo>
                  <a:lnTo>
                    <a:pt x="2447" y="1"/>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2"/>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2"/>
            <p:cNvSpPr/>
            <p:nvPr/>
          </p:nvSpPr>
          <p:spPr>
            <a:xfrm>
              <a:off x="7653674" y="4173707"/>
              <a:ext cx="470068" cy="412177"/>
            </a:xfrm>
            <a:custGeom>
              <a:avLst/>
              <a:gdLst/>
              <a:ahLst/>
              <a:cxnLst/>
              <a:rect l="l" t="t" r="r" b="b"/>
              <a:pathLst>
                <a:path w="9825" h="8615" extrusionOk="0">
                  <a:moveTo>
                    <a:pt x="4906" y="0"/>
                  </a:moveTo>
                  <a:cubicBezTo>
                    <a:pt x="4209" y="0"/>
                    <a:pt x="3502" y="170"/>
                    <a:pt x="2847" y="527"/>
                  </a:cubicBezTo>
                  <a:cubicBezTo>
                    <a:pt x="762" y="1677"/>
                    <a:pt x="1" y="4297"/>
                    <a:pt x="1136" y="6382"/>
                  </a:cubicBezTo>
                  <a:cubicBezTo>
                    <a:pt x="1922" y="7808"/>
                    <a:pt x="3390" y="8615"/>
                    <a:pt x="4906" y="8615"/>
                  </a:cubicBezTo>
                  <a:cubicBezTo>
                    <a:pt x="5607" y="8615"/>
                    <a:pt x="6319" y="8442"/>
                    <a:pt x="6978" y="8079"/>
                  </a:cubicBezTo>
                  <a:cubicBezTo>
                    <a:pt x="9063" y="6943"/>
                    <a:pt x="9824" y="4323"/>
                    <a:pt x="8689" y="2238"/>
                  </a:cubicBezTo>
                  <a:cubicBezTo>
                    <a:pt x="7901" y="808"/>
                    <a:pt x="6427" y="0"/>
                    <a:pt x="490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2"/>
            <p:cNvSpPr/>
            <p:nvPr/>
          </p:nvSpPr>
          <p:spPr>
            <a:xfrm>
              <a:off x="7631953" y="4171123"/>
              <a:ext cx="470690" cy="412225"/>
            </a:xfrm>
            <a:custGeom>
              <a:avLst/>
              <a:gdLst/>
              <a:ahLst/>
              <a:cxnLst/>
              <a:rect l="l" t="t" r="r" b="b"/>
              <a:pathLst>
                <a:path w="9838" h="8616" extrusionOk="0">
                  <a:moveTo>
                    <a:pt x="4913" y="1"/>
                  </a:moveTo>
                  <a:cubicBezTo>
                    <a:pt x="4217" y="1"/>
                    <a:pt x="3511" y="171"/>
                    <a:pt x="2861" y="528"/>
                  </a:cubicBezTo>
                  <a:cubicBezTo>
                    <a:pt x="775" y="1677"/>
                    <a:pt x="0" y="4297"/>
                    <a:pt x="1150" y="6382"/>
                  </a:cubicBezTo>
                  <a:cubicBezTo>
                    <a:pt x="1926" y="7808"/>
                    <a:pt x="3397" y="8615"/>
                    <a:pt x="4916" y="8615"/>
                  </a:cubicBezTo>
                  <a:cubicBezTo>
                    <a:pt x="5618" y="8615"/>
                    <a:pt x="6331" y="8443"/>
                    <a:pt x="6990" y="8079"/>
                  </a:cubicBezTo>
                  <a:cubicBezTo>
                    <a:pt x="9075" y="6944"/>
                    <a:pt x="9838" y="4324"/>
                    <a:pt x="8701" y="2239"/>
                  </a:cubicBezTo>
                  <a:cubicBezTo>
                    <a:pt x="7913" y="809"/>
                    <a:pt x="6433" y="1"/>
                    <a:pt x="4913"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2"/>
            <p:cNvSpPr/>
            <p:nvPr/>
          </p:nvSpPr>
          <p:spPr>
            <a:xfrm>
              <a:off x="7661377" y="4171362"/>
              <a:ext cx="411890" cy="411890"/>
            </a:xfrm>
            <a:custGeom>
              <a:avLst/>
              <a:gdLst/>
              <a:ahLst/>
              <a:cxnLst/>
              <a:rect l="l" t="t" r="r" b="b"/>
              <a:pathLst>
                <a:path w="8609" h="8609" extrusionOk="0">
                  <a:moveTo>
                    <a:pt x="4050" y="1"/>
                  </a:moveTo>
                  <a:cubicBezTo>
                    <a:pt x="4037" y="1"/>
                    <a:pt x="4010" y="15"/>
                    <a:pt x="3983" y="15"/>
                  </a:cubicBezTo>
                  <a:lnTo>
                    <a:pt x="4010" y="416"/>
                  </a:lnTo>
                  <a:cubicBezTo>
                    <a:pt x="4063" y="402"/>
                    <a:pt x="4130" y="402"/>
                    <a:pt x="4197" y="402"/>
                  </a:cubicBezTo>
                  <a:lnTo>
                    <a:pt x="4183" y="1"/>
                  </a:lnTo>
                  <a:close/>
                  <a:moveTo>
                    <a:pt x="4384" y="1"/>
                  </a:moveTo>
                  <a:lnTo>
                    <a:pt x="4370" y="402"/>
                  </a:lnTo>
                  <a:cubicBezTo>
                    <a:pt x="4438" y="402"/>
                    <a:pt x="4491" y="402"/>
                    <a:pt x="4557" y="416"/>
                  </a:cubicBezTo>
                  <a:lnTo>
                    <a:pt x="4584" y="1"/>
                  </a:lnTo>
                  <a:close/>
                  <a:moveTo>
                    <a:pt x="3782" y="28"/>
                  </a:moveTo>
                  <a:cubicBezTo>
                    <a:pt x="3729" y="42"/>
                    <a:pt x="3689" y="42"/>
                    <a:pt x="3649" y="54"/>
                  </a:cubicBezTo>
                  <a:lnTo>
                    <a:pt x="3582" y="54"/>
                  </a:lnTo>
                  <a:lnTo>
                    <a:pt x="3649" y="455"/>
                  </a:lnTo>
                  <a:cubicBezTo>
                    <a:pt x="3702" y="443"/>
                    <a:pt x="3769" y="443"/>
                    <a:pt x="3823" y="429"/>
                  </a:cubicBezTo>
                  <a:lnTo>
                    <a:pt x="3782" y="28"/>
                  </a:lnTo>
                  <a:close/>
                  <a:moveTo>
                    <a:pt x="4785" y="28"/>
                  </a:moveTo>
                  <a:lnTo>
                    <a:pt x="4732" y="429"/>
                  </a:lnTo>
                  <a:cubicBezTo>
                    <a:pt x="4798" y="429"/>
                    <a:pt x="4865" y="443"/>
                    <a:pt x="4919" y="455"/>
                  </a:cubicBezTo>
                  <a:lnTo>
                    <a:pt x="4985" y="54"/>
                  </a:lnTo>
                  <a:cubicBezTo>
                    <a:pt x="4958" y="54"/>
                    <a:pt x="4946" y="42"/>
                    <a:pt x="4932" y="42"/>
                  </a:cubicBezTo>
                  <a:lnTo>
                    <a:pt x="4892" y="42"/>
                  </a:lnTo>
                  <a:cubicBezTo>
                    <a:pt x="4852" y="28"/>
                    <a:pt x="4825" y="28"/>
                    <a:pt x="4785" y="28"/>
                  </a:cubicBezTo>
                  <a:close/>
                  <a:moveTo>
                    <a:pt x="5186" y="95"/>
                  </a:moveTo>
                  <a:lnTo>
                    <a:pt x="5092" y="482"/>
                  </a:lnTo>
                  <a:cubicBezTo>
                    <a:pt x="5159" y="496"/>
                    <a:pt x="5213" y="509"/>
                    <a:pt x="5279" y="523"/>
                  </a:cubicBezTo>
                  <a:lnTo>
                    <a:pt x="5373" y="135"/>
                  </a:lnTo>
                  <a:cubicBezTo>
                    <a:pt x="5306" y="122"/>
                    <a:pt x="5253" y="108"/>
                    <a:pt x="5186" y="95"/>
                  </a:cubicBezTo>
                  <a:close/>
                  <a:moveTo>
                    <a:pt x="3381" y="95"/>
                  </a:moveTo>
                  <a:cubicBezTo>
                    <a:pt x="3315" y="108"/>
                    <a:pt x="3248" y="135"/>
                    <a:pt x="3181" y="148"/>
                  </a:cubicBezTo>
                  <a:lnTo>
                    <a:pt x="3288" y="536"/>
                  </a:lnTo>
                  <a:cubicBezTo>
                    <a:pt x="3342" y="523"/>
                    <a:pt x="3408" y="509"/>
                    <a:pt x="3461" y="496"/>
                  </a:cubicBezTo>
                  <a:lnTo>
                    <a:pt x="3381" y="95"/>
                  </a:lnTo>
                  <a:close/>
                  <a:moveTo>
                    <a:pt x="5573" y="188"/>
                  </a:moveTo>
                  <a:lnTo>
                    <a:pt x="5454" y="576"/>
                  </a:lnTo>
                  <a:cubicBezTo>
                    <a:pt x="5507" y="589"/>
                    <a:pt x="5573" y="616"/>
                    <a:pt x="5627" y="630"/>
                  </a:cubicBezTo>
                  <a:lnTo>
                    <a:pt x="5760" y="255"/>
                  </a:lnTo>
                  <a:lnTo>
                    <a:pt x="5748" y="242"/>
                  </a:lnTo>
                  <a:lnTo>
                    <a:pt x="5734" y="242"/>
                  </a:lnTo>
                  <a:cubicBezTo>
                    <a:pt x="5680" y="229"/>
                    <a:pt x="5627" y="202"/>
                    <a:pt x="5573" y="188"/>
                  </a:cubicBezTo>
                  <a:close/>
                  <a:moveTo>
                    <a:pt x="2994" y="202"/>
                  </a:moveTo>
                  <a:cubicBezTo>
                    <a:pt x="2967" y="215"/>
                    <a:pt x="2941" y="215"/>
                    <a:pt x="2914" y="229"/>
                  </a:cubicBezTo>
                  <a:lnTo>
                    <a:pt x="2900" y="229"/>
                  </a:lnTo>
                  <a:lnTo>
                    <a:pt x="2900" y="242"/>
                  </a:lnTo>
                  <a:lnTo>
                    <a:pt x="2887" y="242"/>
                  </a:lnTo>
                  <a:cubicBezTo>
                    <a:pt x="2860" y="255"/>
                    <a:pt x="2834" y="255"/>
                    <a:pt x="2793" y="268"/>
                  </a:cubicBezTo>
                  <a:lnTo>
                    <a:pt x="2941" y="643"/>
                  </a:lnTo>
                  <a:cubicBezTo>
                    <a:pt x="2994" y="630"/>
                    <a:pt x="3060" y="603"/>
                    <a:pt x="3114" y="589"/>
                  </a:cubicBezTo>
                  <a:lnTo>
                    <a:pt x="2994" y="202"/>
                  </a:lnTo>
                  <a:close/>
                  <a:moveTo>
                    <a:pt x="5948" y="322"/>
                  </a:moveTo>
                  <a:lnTo>
                    <a:pt x="5801" y="696"/>
                  </a:lnTo>
                  <a:lnTo>
                    <a:pt x="5961" y="776"/>
                  </a:lnTo>
                  <a:lnTo>
                    <a:pt x="6135" y="402"/>
                  </a:lnTo>
                  <a:cubicBezTo>
                    <a:pt x="6108" y="389"/>
                    <a:pt x="6068" y="375"/>
                    <a:pt x="6042" y="362"/>
                  </a:cubicBezTo>
                  <a:lnTo>
                    <a:pt x="6028" y="362"/>
                  </a:lnTo>
                  <a:lnTo>
                    <a:pt x="6028" y="348"/>
                  </a:lnTo>
                  <a:lnTo>
                    <a:pt x="6001" y="348"/>
                  </a:lnTo>
                  <a:lnTo>
                    <a:pt x="5988" y="336"/>
                  </a:lnTo>
                  <a:cubicBezTo>
                    <a:pt x="5974" y="336"/>
                    <a:pt x="5961" y="336"/>
                    <a:pt x="5948" y="322"/>
                  </a:cubicBezTo>
                  <a:close/>
                  <a:moveTo>
                    <a:pt x="2606" y="348"/>
                  </a:moveTo>
                  <a:cubicBezTo>
                    <a:pt x="2593" y="362"/>
                    <a:pt x="2566" y="362"/>
                    <a:pt x="2540" y="375"/>
                  </a:cubicBezTo>
                  <a:lnTo>
                    <a:pt x="2526" y="375"/>
                  </a:lnTo>
                  <a:lnTo>
                    <a:pt x="2526" y="389"/>
                  </a:lnTo>
                  <a:lnTo>
                    <a:pt x="2499" y="389"/>
                  </a:lnTo>
                  <a:lnTo>
                    <a:pt x="2499" y="402"/>
                  </a:lnTo>
                  <a:lnTo>
                    <a:pt x="2472" y="402"/>
                  </a:lnTo>
                  <a:cubicBezTo>
                    <a:pt x="2459" y="416"/>
                    <a:pt x="2446" y="429"/>
                    <a:pt x="2433" y="429"/>
                  </a:cubicBezTo>
                  <a:lnTo>
                    <a:pt x="2606" y="790"/>
                  </a:lnTo>
                  <a:cubicBezTo>
                    <a:pt x="2659" y="763"/>
                    <a:pt x="2713" y="737"/>
                    <a:pt x="2766" y="723"/>
                  </a:cubicBezTo>
                  <a:lnTo>
                    <a:pt x="2606" y="348"/>
                  </a:lnTo>
                  <a:close/>
                  <a:moveTo>
                    <a:pt x="6322" y="496"/>
                  </a:moveTo>
                  <a:lnTo>
                    <a:pt x="6135" y="856"/>
                  </a:lnTo>
                  <a:cubicBezTo>
                    <a:pt x="6188" y="883"/>
                    <a:pt x="6242" y="910"/>
                    <a:pt x="6282" y="937"/>
                  </a:cubicBezTo>
                  <a:lnTo>
                    <a:pt x="6496" y="589"/>
                  </a:lnTo>
                  <a:cubicBezTo>
                    <a:pt x="6469" y="589"/>
                    <a:pt x="6455" y="576"/>
                    <a:pt x="6443" y="562"/>
                  </a:cubicBezTo>
                  <a:lnTo>
                    <a:pt x="6429" y="562"/>
                  </a:lnTo>
                  <a:lnTo>
                    <a:pt x="6429" y="549"/>
                  </a:lnTo>
                  <a:lnTo>
                    <a:pt x="6402" y="549"/>
                  </a:lnTo>
                  <a:lnTo>
                    <a:pt x="6402" y="536"/>
                  </a:lnTo>
                  <a:lnTo>
                    <a:pt x="6375" y="536"/>
                  </a:lnTo>
                  <a:lnTo>
                    <a:pt x="6375" y="523"/>
                  </a:lnTo>
                  <a:cubicBezTo>
                    <a:pt x="6349" y="509"/>
                    <a:pt x="6336" y="509"/>
                    <a:pt x="6322" y="496"/>
                  </a:cubicBezTo>
                  <a:close/>
                  <a:moveTo>
                    <a:pt x="2246" y="523"/>
                  </a:moveTo>
                  <a:lnTo>
                    <a:pt x="2232" y="536"/>
                  </a:lnTo>
                  <a:lnTo>
                    <a:pt x="2219" y="536"/>
                  </a:lnTo>
                  <a:lnTo>
                    <a:pt x="2219" y="549"/>
                  </a:lnTo>
                  <a:lnTo>
                    <a:pt x="2192" y="549"/>
                  </a:lnTo>
                  <a:lnTo>
                    <a:pt x="2192" y="562"/>
                  </a:lnTo>
                  <a:lnTo>
                    <a:pt x="2165" y="562"/>
                  </a:lnTo>
                  <a:lnTo>
                    <a:pt x="2165" y="576"/>
                  </a:lnTo>
                  <a:lnTo>
                    <a:pt x="2139" y="576"/>
                  </a:lnTo>
                  <a:lnTo>
                    <a:pt x="2139" y="589"/>
                  </a:lnTo>
                  <a:lnTo>
                    <a:pt x="2125" y="589"/>
                  </a:lnTo>
                  <a:cubicBezTo>
                    <a:pt x="2098" y="603"/>
                    <a:pt x="2085" y="616"/>
                    <a:pt x="2058" y="630"/>
                  </a:cubicBezTo>
                  <a:lnTo>
                    <a:pt x="2272" y="977"/>
                  </a:lnTo>
                  <a:cubicBezTo>
                    <a:pt x="2326" y="937"/>
                    <a:pt x="2379" y="910"/>
                    <a:pt x="2433" y="883"/>
                  </a:cubicBezTo>
                  <a:lnTo>
                    <a:pt x="2446" y="883"/>
                  </a:lnTo>
                  <a:lnTo>
                    <a:pt x="2246" y="523"/>
                  </a:lnTo>
                  <a:lnTo>
                    <a:pt x="2246" y="523"/>
                  </a:lnTo>
                  <a:close/>
                  <a:moveTo>
                    <a:pt x="6669" y="696"/>
                  </a:moveTo>
                  <a:lnTo>
                    <a:pt x="6443" y="1044"/>
                  </a:lnTo>
                  <a:cubicBezTo>
                    <a:pt x="6496" y="1070"/>
                    <a:pt x="6550" y="1111"/>
                    <a:pt x="6589" y="1138"/>
                  </a:cubicBezTo>
                  <a:lnTo>
                    <a:pt x="6830" y="817"/>
                  </a:lnTo>
                  <a:cubicBezTo>
                    <a:pt x="6817" y="803"/>
                    <a:pt x="6817" y="803"/>
                    <a:pt x="6803" y="803"/>
                  </a:cubicBezTo>
                  <a:lnTo>
                    <a:pt x="6803" y="790"/>
                  </a:lnTo>
                  <a:cubicBezTo>
                    <a:pt x="6763" y="763"/>
                    <a:pt x="6710" y="737"/>
                    <a:pt x="6669" y="710"/>
                  </a:cubicBezTo>
                  <a:lnTo>
                    <a:pt x="6669" y="696"/>
                  </a:lnTo>
                  <a:close/>
                  <a:moveTo>
                    <a:pt x="1898" y="737"/>
                  </a:moveTo>
                  <a:cubicBezTo>
                    <a:pt x="1845" y="776"/>
                    <a:pt x="1804" y="803"/>
                    <a:pt x="1750" y="830"/>
                  </a:cubicBezTo>
                  <a:lnTo>
                    <a:pt x="1750" y="844"/>
                  </a:lnTo>
                  <a:lnTo>
                    <a:pt x="1738" y="844"/>
                  </a:lnTo>
                  <a:cubicBezTo>
                    <a:pt x="1738" y="844"/>
                    <a:pt x="1738" y="856"/>
                    <a:pt x="1724" y="856"/>
                  </a:cubicBezTo>
                  <a:lnTo>
                    <a:pt x="1964" y="1177"/>
                  </a:lnTo>
                  <a:cubicBezTo>
                    <a:pt x="2018" y="1138"/>
                    <a:pt x="2071" y="1111"/>
                    <a:pt x="2125" y="1070"/>
                  </a:cubicBezTo>
                  <a:lnTo>
                    <a:pt x="1898" y="737"/>
                  </a:lnTo>
                  <a:close/>
                  <a:moveTo>
                    <a:pt x="6990" y="937"/>
                  </a:moveTo>
                  <a:lnTo>
                    <a:pt x="6737" y="1257"/>
                  </a:lnTo>
                  <a:cubicBezTo>
                    <a:pt x="6790" y="1284"/>
                    <a:pt x="6830" y="1325"/>
                    <a:pt x="6883" y="1364"/>
                  </a:cubicBezTo>
                  <a:lnTo>
                    <a:pt x="7151" y="1070"/>
                  </a:lnTo>
                  <a:cubicBezTo>
                    <a:pt x="7138" y="1057"/>
                    <a:pt x="7124" y="1057"/>
                    <a:pt x="7124" y="1044"/>
                  </a:cubicBezTo>
                  <a:lnTo>
                    <a:pt x="7111" y="1044"/>
                  </a:lnTo>
                  <a:lnTo>
                    <a:pt x="7111" y="1031"/>
                  </a:lnTo>
                  <a:lnTo>
                    <a:pt x="7097" y="1031"/>
                  </a:lnTo>
                  <a:lnTo>
                    <a:pt x="7097" y="1017"/>
                  </a:lnTo>
                  <a:lnTo>
                    <a:pt x="7084" y="1017"/>
                  </a:lnTo>
                  <a:cubicBezTo>
                    <a:pt x="7058" y="990"/>
                    <a:pt x="7031" y="963"/>
                    <a:pt x="6990" y="937"/>
                  </a:cubicBezTo>
                  <a:close/>
                  <a:moveTo>
                    <a:pt x="1577" y="977"/>
                  </a:moveTo>
                  <a:cubicBezTo>
                    <a:pt x="1563" y="990"/>
                    <a:pt x="1563" y="990"/>
                    <a:pt x="1551" y="990"/>
                  </a:cubicBezTo>
                  <a:lnTo>
                    <a:pt x="1551" y="1004"/>
                  </a:lnTo>
                  <a:lnTo>
                    <a:pt x="1537" y="1004"/>
                  </a:lnTo>
                  <a:cubicBezTo>
                    <a:pt x="1497" y="1044"/>
                    <a:pt x="1456" y="1070"/>
                    <a:pt x="1417" y="1111"/>
                  </a:cubicBezTo>
                  <a:lnTo>
                    <a:pt x="1684" y="1405"/>
                  </a:lnTo>
                  <a:cubicBezTo>
                    <a:pt x="1738" y="1364"/>
                    <a:pt x="1777" y="1325"/>
                    <a:pt x="1831" y="1298"/>
                  </a:cubicBezTo>
                  <a:lnTo>
                    <a:pt x="1577" y="977"/>
                  </a:lnTo>
                  <a:close/>
                  <a:moveTo>
                    <a:pt x="7298" y="1204"/>
                  </a:moveTo>
                  <a:lnTo>
                    <a:pt x="7017" y="1498"/>
                  </a:lnTo>
                  <a:lnTo>
                    <a:pt x="7138" y="1619"/>
                  </a:lnTo>
                  <a:lnTo>
                    <a:pt x="7432" y="1351"/>
                  </a:lnTo>
                  <a:cubicBezTo>
                    <a:pt x="7418" y="1325"/>
                    <a:pt x="7405" y="1311"/>
                    <a:pt x="7391" y="1298"/>
                  </a:cubicBezTo>
                  <a:lnTo>
                    <a:pt x="7378" y="1284"/>
                  </a:lnTo>
                  <a:lnTo>
                    <a:pt x="7364" y="1284"/>
                  </a:lnTo>
                  <a:lnTo>
                    <a:pt x="7364" y="1271"/>
                  </a:lnTo>
                  <a:lnTo>
                    <a:pt x="7352" y="1271"/>
                  </a:lnTo>
                  <a:lnTo>
                    <a:pt x="7352" y="1257"/>
                  </a:lnTo>
                  <a:lnTo>
                    <a:pt x="7338" y="1245"/>
                  </a:lnTo>
                  <a:lnTo>
                    <a:pt x="7325" y="1245"/>
                  </a:lnTo>
                  <a:lnTo>
                    <a:pt x="7325" y="1231"/>
                  </a:lnTo>
                  <a:lnTo>
                    <a:pt x="7298" y="1204"/>
                  </a:lnTo>
                  <a:close/>
                  <a:moveTo>
                    <a:pt x="1269" y="1245"/>
                  </a:moveTo>
                  <a:cubicBezTo>
                    <a:pt x="1243" y="1284"/>
                    <a:pt x="1216" y="1311"/>
                    <a:pt x="1189" y="1338"/>
                  </a:cubicBezTo>
                  <a:lnTo>
                    <a:pt x="1176" y="1338"/>
                  </a:lnTo>
                  <a:cubicBezTo>
                    <a:pt x="1162" y="1364"/>
                    <a:pt x="1150" y="1378"/>
                    <a:pt x="1136" y="1391"/>
                  </a:cubicBezTo>
                  <a:lnTo>
                    <a:pt x="1430" y="1672"/>
                  </a:lnTo>
                  <a:cubicBezTo>
                    <a:pt x="1470" y="1619"/>
                    <a:pt x="1510" y="1578"/>
                    <a:pt x="1551" y="1539"/>
                  </a:cubicBezTo>
                  <a:lnTo>
                    <a:pt x="1269" y="1245"/>
                  </a:lnTo>
                  <a:close/>
                  <a:moveTo>
                    <a:pt x="7565" y="1498"/>
                  </a:moveTo>
                  <a:lnTo>
                    <a:pt x="7271" y="1752"/>
                  </a:lnTo>
                  <a:cubicBezTo>
                    <a:pt x="7311" y="1806"/>
                    <a:pt x="7338" y="1846"/>
                    <a:pt x="7378" y="1899"/>
                  </a:cubicBezTo>
                  <a:lnTo>
                    <a:pt x="7699" y="1658"/>
                  </a:lnTo>
                  <a:lnTo>
                    <a:pt x="7699" y="1646"/>
                  </a:lnTo>
                  <a:lnTo>
                    <a:pt x="7685" y="1646"/>
                  </a:lnTo>
                  <a:lnTo>
                    <a:pt x="7685" y="1632"/>
                  </a:lnTo>
                  <a:cubicBezTo>
                    <a:pt x="7646" y="1592"/>
                    <a:pt x="7605" y="1539"/>
                    <a:pt x="7565" y="1498"/>
                  </a:cubicBezTo>
                  <a:close/>
                  <a:moveTo>
                    <a:pt x="1002" y="1551"/>
                  </a:moveTo>
                  <a:cubicBezTo>
                    <a:pt x="962" y="1605"/>
                    <a:pt x="909" y="1646"/>
                    <a:pt x="868" y="1699"/>
                  </a:cubicBezTo>
                  <a:lnTo>
                    <a:pt x="1189" y="1952"/>
                  </a:lnTo>
                  <a:cubicBezTo>
                    <a:pt x="1230" y="1899"/>
                    <a:pt x="1269" y="1846"/>
                    <a:pt x="1310" y="1806"/>
                  </a:cubicBezTo>
                  <a:lnTo>
                    <a:pt x="1002" y="1551"/>
                  </a:lnTo>
                  <a:close/>
                  <a:moveTo>
                    <a:pt x="7819" y="1819"/>
                  </a:moveTo>
                  <a:lnTo>
                    <a:pt x="7485" y="2047"/>
                  </a:lnTo>
                  <a:cubicBezTo>
                    <a:pt x="7525" y="2100"/>
                    <a:pt x="7565" y="2153"/>
                    <a:pt x="7592" y="2193"/>
                  </a:cubicBezTo>
                  <a:lnTo>
                    <a:pt x="7926" y="1979"/>
                  </a:lnTo>
                  <a:lnTo>
                    <a:pt x="7926" y="1966"/>
                  </a:lnTo>
                  <a:cubicBezTo>
                    <a:pt x="7886" y="1913"/>
                    <a:pt x="7859" y="1872"/>
                    <a:pt x="7819" y="1819"/>
                  </a:cubicBezTo>
                  <a:close/>
                  <a:moveTo>
                    <a:pt x="749" y="1872"/>
                  </a:moveTo>
                  <a:lnTo>
                    <a:pt x="749" y="1886"/>
                  </a:lnTo>
                  <a:cubicBezTo>
                    <a:pt x="735" y="1913"/>
                    <a:pt x="708" y="1940"/>
                    <a:pt x="695" y="1966"/>
                  </a:cubicBezTo>
                  <a:lnTo>
                    <a:pt x="681" y="1979"/>
                  </a:lnTo>
                  <a:lnTo>
                    <a:pt x="681" y="1993"/>
                  </a:lnTo>
                  <a:lnTo>
                    <a:pt x="668" y="1993"/>
                  </a:lnTo>
                  <a:lnTo>
                    <a:pt x="668" y="2006"/>
                  </a:lnTo>
                  <a:lnTo>
                    <a:pt x="668" y="2020"/>
                  </a:lnTo>
                  <a:lnTo>
                    <a:pt x="654" y="2020"/>
                  </a:lnTo>
                  <a:lnTo>
                    <a:pt x="654" y="2033"/>
                  </a:lnTo>
                  <a:lnTo>
                    <a:pt x="642" y="2033"/>
                  </a:lnTo>
                  <a:lnTo>
                    <a:pt x="989" y="2246"/>
                  </a:lnTo>
                  <a:cubicBezTo>
                    <a:pt x="1016" y="2193"/>
                    <a:pt x="1055" y="2153"/>
                    <a:pt x="1082" y="2100"/>
                  </a:cubicBezTo>
                  <a:lnTo>
                    <a:pt x="761" y="1872"/>
                  </a:lnTo>
                  <a:close/>
                  <a:moveTo>
                    <a:pt x="8033" y="2153"/>
                  </a:moveTo>
                  <a:lnTo>
                    <a:pt x="7685" y="2353"/>
                  </a:lnTo>
                  <a:lnTo>
                    <a:pt x="7726" y="2434"/>
                  </a:lnTo>
                  <a:cubicBezTo>
                    <a:pt x="7739" y="2460"/>
                    <a:pt x="7765" y="2487"/>
                    <a:pt x="7779" y="2514"/>
                  </a:cubicBezTo>
                  <a:lnTo>
                    <a:pt x="8140" y="2327"/>
                  </a:lnTo>
                  <a:lnTo>
                    <a:pt x="8127" y="2327"/>
                  </a:lnTo>
                  <a:lnTo>
                    <a:pt x="8127" y="2314"/>
                  </a:lnTo>
                  <a:cubicBezTo>
                    <a:pt x="8113" y="2300"/>
                    <a:pt x="8100" y="2273"/>
                    <a:pt x="8086" y="2260"/>
                  </a:cubicBezTo>
                  <a:lnTo>
                    <a:pt x="8086" y="2246"/>
                  </a:lnTo>
                  <a:lnTo>
                    <a:pt x="8086" y="2234"/>
                  </a:lnTo>
                  <a:lnTo>
                    <a:pt x="8073" y="2234"/>
                  </a:lnTo>
                  <a:lnTo>
                    <a:pt x="8073" y="2220"/>
                  </a:lnTo>
                  <a:lnTo>
                    <a:pt x="8073" y="2207"/>
                  </a:lnTo>
                  <a:lnTo>
                    <a:pt x="8059" y="2207"/>
                  </a:lnTo>
                  <a:lnTo>
                    <a:pt x="8059" y="2193"/>
                  </a:lnTo>
                  <a:lnTo>
                    <a:pt x="8059" y="2180"/>
                  </a:lnTo>
                  <a:lnTo>
                    <a:pt x="8047" y="2180"/>
                  </a:lnTo>
                  <a:lnTo>
                    <a:pt x="8047" y="2166"/>
                  </a:lnTo>
                  <a:lnTo>
                    <a:pt x="8033" y="2153"/>
                  </a:lnTo>
                  <a:close/>
                  <a:moveTo>
                    <a:pt x="548" y="2207"/>
                  </a:moveTo>
                  <a:cubicBezTo>
                    <a:pt x="535" y="2246"/>
                    <a:pt x="508" y="2273"/>
                    <a:pt x="494" y="2300"/>
                  </a:cubicBezTo>
                  <a:lnTo>
                    <a:pt x="494" y="2314"/>
                  </a:lnTo>
                  <a:lnTo>
                    <a:pt x="454" y="2394"/>
                  </a:lnTo>
                  <a:lnTo>
                    <a:pt x="815" y="2567"/>
                  </a:lnTo>
                  <a:lnTo>
                    <a:pt x="895" y="2407"/>
                  </a:lnTo>
                  <a:lnTo>
                    <a:pt x="548" y="2207"/>
                  </a:lnTo>
                  <a:close/>
                  <a:moveTo>
                    <a:pt x="8220" y="2514"/>
                  </a:moveTo>
                  <a:lnTo>
                    <a:pt x="7859" y="2674"/>
                  </a:lnTo>
                  <a:cubicBezTo>
                    <a:pt x="7886" y="2742"/>
                    <a:pt x="7899" y="2795"/>
                    <a:pt x="7926" y="2849"/>
                  </a:cubicBezTo>
                  <a:lnTo>
                    <a:pt x="8300" y="2701"/>
                  </a:lnTo>
                  <a:cubicBezTo>
                    <a:pt x="8287" y="2661"/>
                    <a:pt x="8273" y="2621"/>
                    <a:pt x="8247" y="2581"/>
                  </a:cubicBezTo>
                  <a:cubicBezTo>
                    <a:pt x="8247" y="2554"/>
                    <a:pt x="8234" y="2541"/>
                    <a:pt x="8220" y="2514"/>
                  </a:cubicBezTo>
                  <a:close/>
                  <a:moveTo>
                    <a:pt x="360" y="2567"/>
                  </a:moveTo>
                  <a:lnTo>
                    <a:pt x="360" y="2581"/>
                  </a:lnTo>
                  <a:lnTo>
                    <a:pt x="360" y="2594"/>
                  </a:lnTo>
                  <a:lnTo>
                    <a:pt x="348" y="2608"/>
                  </a:lnTo>
                  <a:lnTo>
                    <a:pt x="348" y="2621"/>
                  </a:lnTo>
                  <a:lnTo>
                    <a:pt x="348" y="2635"/>
                  </a:lnTo>
                  <a:lnTo>
                    <a:pt x="334" y="2635"/>
                  </a:lnTo>
                  <a:lnTo>
                    <a:pt x="334" y="2647"/>
                  </a:lnTo>
                  <a:cubicBezTo>
                    <a:pt x="321" y="2688"/>
                    <a:pt x="307" y="2728"/>
                    <a:pt x="294" y="2754"/>
                  </a:cubicBezTo>
                  <a:lnTo>
                    <a:pt x="668" y="2902"/>
                  </a:lnTo>
                  <a:cubicBezTo>
                    <a:pt x="681" y="2849"/>
                    <a:pt x="708" y="2795"/>
                    <a:pt x="735" y="2742"/>
                  </a:cubicBezTo>
                  <a:lnTo>
                    <a:pt x="360" y="2567"/>
                  </a:lnTo>
                  <a:close/>
                  <a:moveTo>
                    <a:pt x="8367" y="2888"/>
                  </a:moveTo>
                  <a:lnTo>
                    <a:pt x="7993" y="3022"/>
                  </a:lnTo>
                  <a:cubicBezTo>
                    <a:pt x="8006" y="3075"/>
                    <a:pt x="8033" y="3129"/>
                    <a:pt x="8047" y="3196"/>
                  </a:cubicBezTo>
                  <a:lnTo>
                    <a:pt x="8434" y="3075"/>
                  </a:lnTo>
                  <a:cubicBezTo>
                    <a:pt x="8434" y="3062"/>
                    <a:pt x="8434" y="3062"/>
                    <a:pt x="8421" y="3048"/>
                  </a:cubicBezTo>
                  <a:cubicBezTo>
                    <a:pt x="8407" y="2995"/>
                    <a:pt x="8394" y="2942"/>
                    <a:pt x="8367" y="2888"/>
                  </a:cubicBezTo>
                  <a:close/>
                  <a:moveTo>
                    <a:pt x="227" y="2955"/>
                  </a:moveTo>
                  <a:cubicBezTo>
                    <a:pt x="214" y="2955"/>
                    <a:pt x="214" y="2968"/>
                    <a:pt x="214" y="2982"/>
                  </a:cubicBezTo>
                  <a:lnTo>
                    <a:pt x="214" y="2995"/>
                  </a:lnTo>
                  <a:lnTo>
                    <a:pt x="200" y="2995"/>
                  </a:lnTo>
                  <a:cubicBezTo>
                    <a:pt x="200" y="3036"/>
                    <a:pt x="187" y="3075"/>
                    <a:pt x="173" y="3116"/>
                  </a:cubicBezTo>
                  <a:lnTo>
                    <a:pt x="173" y="3129"/>
                  </a:lnTo>
                  <a:lnTo>
                    <a:pt x="160" y="3129"/>
                  </a:lnTo>
                  <a:lnTo>
                    <a:pt x="160" y="3143"/>
                  </a:lnTo>
                  <a:lnTo>
                    <a:pt x="548" y="3250"/>
                  </a:lnTo>
                  <a:cubicBezTo>
                    <a:pt x="561" y="3196"/>
                    <a:pt x="588" y="3129"/>
                    <a:pt x="601" y="3075"/>
                  </a:cubicBezTo>
                  <a:lnTo>
                    <a:pt x="227" y="2955"/>
                  </a:lnTo>
                  <a:close/>
                  <a:moveTo>
                    <a:pt x="8487" y="3276"/>
                  </a:moveTo>
                  <a:lnTo>
                    <a:pt x="8100" y="3369"/>
                  </a:lnTo>
                  <a:cubicBezTo>
                    <a:pt x="8113" y="3423"/>
                    <a:pt x="8127" y="3490"/>
                    <a:pt x="8140" y="3544"/>
                  </a:cubicBezTo>
                  <a:lnTo>
                    <a:pt x="8528" y="3476"/>
                  </a:lnTo>
                  <a:lnTo>
                    <a:pt x="8487" y="3276"/>
                  </a:lnTo>
                  <a:close/>
                  <a:moveTo>
                    <a:pt x="107" y="3343"/>
                  </a:moveTo>
                  <a:cubicBezTo>
                    <a:pt x="107" y="3356"/>
                    <a:pt x="107" y="3383"/>
                    <a:pt x="93" y="3396"/>
                  </a:cubicBezTo>
                  <a:lnTo>
                    <a:pt x="93" y="3410"/>
                  </a:lnTo>
                  <a:lnTo>
                    <a:pt x="93" y="3423"/>
                  </a:lnTo>
                  <a:lnTo>
                    <a:pt x="93" y="3437"/>
                  </a:lnTo>
                  <a:lnTo>
                    <a:pt x="93" y="3449"/>
                  </a:lnTo>
                  <a:lnTo>
                    <a:pt x="93" y="3463"/>
                  </a:lnTo>
                  <a:lnTo>
                    <a:pt x="80" y="3463"/>
                  </a:lnTo>
                  <a:lnTo>
                    <a:pt x="80" y="3476"/>
                  </a:lnTo>
                  <a:lnTo>
                    <a:pt x="80" y="3490"/>
                  </a:lnTo>
                  <a:lnTo>
                    <a:pt x="80" y="3503"/>
                  </a:lnTo>
                  <a:cubicBezTo>
                    <a:pt x="80" y="3517"/>
                    <a:pt x="80" y="3530"/>
                    <a:pt x="66" y="3544"/>
                  </a:cubicBezTo>
                  <a:lnTo>
                    <a:pt x="467" y="3610"/>
                  </a:lnTo>
                  <a:cubicBezTo>
                    <a:pt x="481" y="3544"/>
                    <a:pt x="494" y="3490"/>
                    <a:pt x="508" y="3423"/>
                  </a:cubicBezTo>
                  <a:lnTo>
                    <a:pt x="107" y="3343"/>
                  </a:lnTo>
                  <a:close/>
                  <a:moveTo>
                    <a:pt x="8567" y="3663"/>
                  </a:moveTo>
                  <a:lnTo>
                    <a:pt x="8166" y="3731"/>
                  </a:lnTo>
                  <a:cubicBezTo>
                    <a:pt x="8180" y="3784"/>
                    <a:pt x="8180" y="3850"/>
                    <a:pt x="8193" y="3904"/>
                  </a:cubicBezTo>
                  <a:lnTo>
                    <a:pt x="8594" y="3864"/>
                  </a:lnTo>
                  <a:cubicBezTo>
                    <a:pt x="8581" y="3838"/>
                    <a:pt x="8581" y="3797"/>
                    <a:pt x="8581" y="3770"/>
                  </a:cubicBezTo>
                  <a:lnTo>
                    <a:pt x="8581" y="3757"/>
                  </a:lnTo>
                  <a:cubicBezTo>
                    <a:pt x="8567" y="3731"/>
                    <a:pt x="8567" y="3690"/>
                    <a:pt x="8567" y="3663"/>
                  </a:cubicBezTo>
                  <a:close/>
                  <a:moveTo>
                    <a:pt x="40" y="3731"/>
                  </a:moveTo>
                  <a:cubicBezTo>
                    <a:pt x="27" y="3797"/>
                    <a:pt x="27" y="3864"/>
                    <a:pt x="13" y="3931"/>
                  </a:cubicBezTo>
                  <a:lnTo>
                    <a:pt x="428" y="3971"/>
                  </a:lnTo>
                  <a:cubicBezTo>
                    <a:pt x="428" y="3918"/>
                    <a:pt x="428" y="3850"/>
                    <a:pt x="441" y="3784"/>
                  </a:cubicBezTo>
                  <a:lnTo>
                    <a:pt x="40" y="3731"/>
                  </a:lnTo>
                  <a:close/>
                  <a:moveTo>
                    <a:pt x="8608" y="4064"/>
                  </a:moveTo>
                  <a:lnTo>
                    <a:pt x="8207" y="4091"/>
                  </a:lnTo>
                  <a:lnTo>
                    <a:pt x="8207" y="4278"/>
                  </a:lnTo>
                  <a:lnTo>
                    <a:pt x="8608" y="4278"/>
                  </a:lnTo>
                  <a:lnTo>
                    <a:pt x="8608" y="4158"/>
                  </a:lnTo>
                  <a:lnTo>
                    <a:pt x="8608" y="4145"/>
                  </a:lnTo>
                  <a:lnTo>
                    <a:pt x="8608" y="4064"/>
                  </a:lnTo>
                  <a:close/>
                  <a:moveTo>
                    <a:pt x="0" y="4132"/>
                  </a:moveTo>
                  <a:lnTo>
                    <a:pt x="0" y="4145"/>
                  </a:lnTo>
                  <a:lnTo>
                    <a:pt x="0" y="4158"/>
                  </a:lnTo>
                  <a:lnTo>
                    <a:pt x="0" y="4171"/>
                  </a:lnTo>
                  <a:lnTo>
                    <a:pt x="0" y="4185"/>
                  </a:lnTo>
                  <a:lnTo>
                    <a:pt x="0" y="4198"/>
                  </a:lnTo>
                  <a:lnTo>
                    <a:pt x="0" y="4212"/>
                  </a:lnTo>
                  <a:lnTo>
                    <a:pt x="0" y="4225"/>
                  </a:lnTo>
                  <a:lnTo>
                    <a:pt x="0" y="4346"/>
                  </a:lnTo>
                  <a:lnTo>
                    <a:pt x="401" y="4332"/>
                  </a:lnTo>
                  <a:cubicBezTo>
                    <a:pt x="401" y="4278"/>
                    <a:pt x="401" y="4212"/>
                    <a:pt x="414" y="4158"/>
                  </a:cubicBezTo>
                  <a:lnTo>
                    <a:pt x="0" y="4132"/>
                  </a:lnTo>
                  <a:close/>
                  <a:moveTo>
                    <a:pt x="8207" y="4452"/>
                  </a:moveTo>
                  <a:cubicBezTo>
                    <a:pt x="8207" y="4519"/>
                    <a:pt x="8193" y="4586"/>
                    <a:pt x="8193" y="4640"/>
                  </a:cubicBezTo>
                  <a:lnTo>
                    <a:pt x="8594" y="4679"/>
                  </a:lnTo>
                  <a:cubicBezTo>
                    <a:pt x="8608" y="4613"/>
                    <a:pt x="8608" y="4546"/>
                    <a:pt x="8608" y="4479"/>
                  </a:cubicBezTo>
                  <a:lnTo>
                    <a:pt x="8207" y="4452"/>
                  </a:lnTo>
                  <a:close/>
                  <a:moveTo>
                    <a:pt x="414" y="4519"/>
                  </a:moveTo>
                  <a:lnTo>
                    <a:pt x="13" y="4546"/>
                  </a:lnTo>
                  <a:lnTo>
                    <a:pt x="13" y="4652"/>
                  </a:lnTo>
                  <a:lnTo>
                    <a:pt x="13" y="4666"/>
                  </a:lnTo>
                  <a:cubicBezTo>
                    <a:pt x="27" y="4693"/>
                    <a:pt x="27" y="4720"/>
                    <a:pt x="27" y="4747"/>
                  </a:cubicBezTo>
                  <a:lnTo>
                    <a:pt x="428" y="4706"/>
                  </a:lnTo>
                  <a:cubicBezTo>
                    <a:pt x="414" y="4640"/>
                    <a:pt x="414" y="4586"/>
                    <a:pt x="414" y="4519"/>
                  </a:cubicBezTo>
                  <a:close/>
                  <a:moveTo>
                    <a:pt x="8180" y="4827"/>
                  </a:moveTo>
                  <a:cubicBezTo>
                    <a:pt x="8166" y="4880"/>
                    <a:pt x="8154" y="4947"/>
                    <a:pt x="8140" y="5000"/>
                  </a:cubicBezTo>
                  <a:lnTo>
                    <a:pt x="8541" y="5080"/>
                  </a:lnTo>
                  <a:lnTo>
                    <a:pt x="8541" y="5053"/>
                  </a:lnTo>
                  <a:lnTo>
                    <a:pt x="8541" y="5041"/>
                  </a:lnTo>
                  <a:lnTo>
                    <a:pt x="8555" y="5041"/>
                  </a:lnTo>
                  <a:lnTo>
                    <a:pt x="8555" y="5027"/>
                  </a:lnTo>
                  <a:lnTo>
                    <a:pt x="8555" y="5014"/>
                  </a:lnTo>
                  <a:lnTo>
                    <a:pt x="8555" y="5000"/>
                  </a:lnTo>
                  <a:lnTo>
                    <a:pt x="8555" y="4987"/>
                  </a:lnTo>
                  <a:lnTo>
                    <a:pt x="8555" y="4973"/>
                  </a:lnTo>
                  <a:lnTo>
                    <a:pt x="8555" y="4960"/>
                  </a:lnTo>
                  <a:lnTo>
                    <a:pt x="8567" y="4960"/>
                  </a:lnTo>
                  <a:lnTo>
                    <a:pt x="8567" y="4880"/>
                  </a:lnTo>
                  <a:lnTo>
                    <a:pt x="8180" y="4827"/>
                  </a:lnTo>
                  <a:close/>
                  <a:moveTo>
                    <a:pt x="454" y="4880"/>
                  </a:moveTo>
                  <a:lnTo>
                    <a:pt x="53" y="4947"/>
                  </a:lnTo>
                  <a:cubicBezTo>
                    <a:pt x="53" y="4960"/>
                    <a:pt x="53" y="4987"/>
                    <a:pt x="66" y="5014"/>
                  </a:cubicBezTo>
                  <a:lnTo>
                    <a:pt x="66" y="5027"/>
                  </a:lnTo>
                  <a:cubicBezTo>
                    <a:pt x="66" y="5067"/>
                    <a:pt x="80" y="5107"/>
                    <a:pt x="80" y="5148"/>
                  </a:cubicBezTo>
                  <a:lnTo>
                    <a:pt x="481" y="5067"/>
                  </a:lnTo>
                  <a:cubicBezTo>
                    <a:pt x="467" y="5000"/>
                    <a:pt x="454" y="4947"/>
                    <a:pt x="454" y="4880"/>
                  </a:cubicBezTo>
                  <a:close/>
                  <a:moveTo>
                    <a:pt x="8113" y="5187"/>
                  </a:moveTo>
                  <a:cubicBezTo>
                    <a:pt x="8100" y="5241"/>
                    <a:pt x="8073" y="5294"/>
                    <a:pt x="8059" y="5361"/>
                  </a:cubicBezTo>
                  <a:lnTo>
                    <a:pt x="8448" y="5468"/>
                  </a:lnTo>
                  <a:lnTo>
                    <a:pt x="8448" y="5454"/>
                  </a:lnTo>
                  <a:lnTo>
                    <a:pt x="8460" y="5454"/>
                  </a:lnTo>
                  <a:lnTo>
                    <a:pt x="8460" y="5442"/>
                  </a:lnTo>
                  <a:cubicBezTo>
                    <a:pt x="8460" y="5415"/>
                    <a:pt x="8474" y="5388"/>
                    <a:pt x="8487" y="5348"/>
                  </a:cubicBezTo>
                  <a:lnTo>
                    <a:pt x="8487" y="5335"/>
                  </a:lnTo>
                  <a:lnTo>
                    <a:pt x="8487" y="5321"/>
                  </a:lnTo>
                  <a:lnTo>
                    <a:pt x="8487" y="5308"/>
                  </a:lnTo>
                  <a:lnTo>
                    <a:pt x="8501" y="5294"/>
                  </a:lnTo>
                  <a:lnTo>
                    <a:pt x="8501" y="5281"/>
                  </a:lnTo>
                  <a:lnTo>
                    <a:pt x="8501" y="5267"/>
                  </a:lnTo>
                  <a:lnTo>
                    <a:pt x="8113" y="5187"/>
                  </a:lnTo>
                  <a:close/>
                  <a:moveTo>
                    <a:pt x="521" y="5241"/>
                  </a:moveTo>
                  <a:lnTo>
                    <a:pt x="134" y="5335"/>
                  </a:lnTo>
                  <a:cubicBezTo>
                    <a:pt x="134" y="5361"/>
                    <a:pt x="134" y="5374"/>
                    <a:pt x="147" y="5388"/>
                  </a:cubicBezTo>
                  <a:lnTo>
                    <a:pt x="147" y="5401"/>
                  </a:lnTo>
                  <a:cubicBezTo>
                    <a:pt x="160" y="5442"/>
                    <a:pt x="173" y="5481"/>
                    <a:pt x="187" y="5535"/>
                  </a:cubicBezTo>
                  <a:lnTo>
                    <a:pt x="574" y="5415"/>
                  </a:lnTo>
                  <a:cubicBezTo>
                    <a:pt x="548" y="5361"/>
                    <a:pt x="535" y="5294"/>
                    <a:pt x="521" y="5241"/>
                  </a:cubicBezTo>
                  <a:close/>
                  <a:moveTo>
                    <a:pt x="8006" y="5535"/>
                  </a:moveTo>
                  <a:cubicBezTo>
                    <a:pt x="7993" y="5588"/>
                    <a:pt x="7966" y="5655"/>
                    <a:pt x="7953" y="5709"/>
                  </a:cubicBezTo>
                  <a:lnTo>
                    <a:pt x="8327" y="5855"/>
                  </a:lnTo>
                  <a:cubicBezTo>
                    <a:pt x="8341" y="5816"/>
                    <a:pt x="8354" y="5789"/>
                    <a:pt x="8354" y="5749"/>
                  </a:cubicBezTo>
                  <a:lnTo>
                    <a:pt x="8367" y="5749"/>
                  </a:lnTo>
                  <a:lnTo>
                    <a:pt x="8367" y="5736"/>
                  </a:lnTo>
                  <a:cubicBezTo>
                    <a:pt x="8380" y="5709"/>
                    <a:pt x="8380" y="5682"/>
                    <a:pt x="8394" y="5655"/>
                  </a:cubicBezTo>
                  <a:lnTo>
                    <a:pt x="8006" y="5535"/>
                  </a:lnTo>
                  <a:close/>
                  <a:moveTo>
                    <a:pt x="628" y="5588"/>
                  </a:moveTo>
                  <a:lnTo>
                    <a:pt x="241" y="5722"/>
                  </a:lnTo>
                  <a:cubicBezTo>
                    <a:pt x="253" y="5736"/>
                    <a:pt x="253" y="5749"/>
                    <a:pt x="253" y="5762"/>
                  </a:cubicBezTo>
                  <a:lnTo>
                    <a:pt x="253" y="5775"/>
                  </a:lnTo>
                  <a:lnTo>
                    <a:pt x="267" y="5775"/>
                  </a:lnTo>
                  <a:cubicBezTo>
                    <a:pt x="280" y="5816"/>
                    <a:pt x="294" y="5869"/>
                    <a:pt x="321" y="5909"/>
                  </a:cubicBezTo>
                  <a:lnTo>
                    <a:pt x="695" y="5762"/>
                  </a:lnTo>
                  <a:cubicBezTo>
                    <a:pt x="668" y="5709"/>
                    <a:pt x="642" y="5642"/>
                    <a:pt x="628" y="5588"/>
                  </a:cubicBezTo>
                  <a:close/>
                  <a:moveTo>
                    <a:pt x="7872" y="5869"/>
                  </a:moveTo>
                  <a:cubicBezTo>
                    <a:pt x="7859" y="5936"/>
                    <a:pt x="7833" y="5989"/>
                    <a:pt x="7806" y="6043"/>
                  </a:cubicBezTo>
                  <a:lnTo>
                    <a:pt x="8166" y="6217"/>
                  </a:lnTo>
                  <a:lnTo>
                    <a:pt x="8166" y="6203"/>
                  </a:lnTo>
                  <a:lnTo>
                    <a:pt x="8180" y="6190"/>
                  </a:lnTo>
                  <a:lnTo>
                    <a:pt x="8180" y="6176"/>
                  </a:lnTo>
                  <a:lnTo>
                    <a:pt x="8180" y="6163"/>
                  </a:lnTo>
                  <a:lnTo>
                    <a:pt x="8193" y="6163"/>
                  </a:lnTo>
                  <a:lnTo>
                    <a:pt x="8193" y="6150"/>
                  </a:lnTo>
                  <a:lnTo>
                    <a:pt x="8193" y="6137"/>
                  </a:lnTo>
                  <a:lnTo>
                    <a:pt x="8207" y="6137"/>
                  </a:lnTo>
                  <a:lnTo>
                    <a:pt x="8207" y="6123"/>
                  </a:lnTo>
                  <a:lnTo>
                    <a:pt x="8207" y="6110"/>
                  </a:lnTo>
                  <a:lnTo>
                    <a:pt x="8220" y="6110"/>
                  </a:lnTo>
                  <a:lnTo>
                    <a:pt x="8220" y="6096"/>
                  </a:lnTo>
                  <a:lnTo>
                    <a:pt x="8220" y="6083"/>
                  </a:lnTo>
                  <a:cubicBezTo>
                    <a:pt x="8234" y="6069"/>
                    <a:pt x="8234" y="6056"/>
                    <a:pt x="8247" y="6043"/>
                  </a:cubicBezTo>
                  <a:lnTo>
                    <a:pt x="7872" y="5869"/>
                  </a:lnTo>
                  <a:close/>
                  <a:moveTo>
                    <a:pt x="761" y="5936"/>
                  </a:moveTo>
                  <a:lnTo>
                    <a:pt x="401" y="6096"/>
                  </a:lnTo>
                  <a:cubicBezTo>
                    <a:pt x="414" y="6123"/>
                    <a:pt x="414" y="6150"/>
                    <a:pt x="428" y="6176"/>
                  </a:cubicBezTo>
                  <a:lnTo>
                    <a:pt x="441" y="6176"/>
                  </a:lnTo>
                  <a:lnTo>
                    <a:pt x="441" y="6190"/>
                  </a:lnTo>
                  <a:cubicBezTo>
                    <a:pt x="454" y="6217"/>
                    <a:pt x="467" y="6256"/>
                    <a:pt x="481" y="6283"/>
                  </a:cubicBezTo>
                  <a:lnTo>
                    <a:pt x="842" y="6096"/>
                  </a:lnTo>
                  <a:lnTo>
                    <a:pt x="761" y="5936"/>
                  </a:lnTo>
                  <a:close/>
                  <a:moveTo>
                    <a:pt x="7712" y="6203"/>
                  </a:moveTo>
                  <a:cubicBezTo>
                    <a:pt x="7685" y="6256"/>
                    <a:pt x="7658" y="6310"/>
                    <a:pt x="7619" y="6363"/>
                  </a:cubicBezTo>
                  <a:lnTo>
                    <a:pt x="7966" y="6577"/>
                  </a:lnTo>
                  <a:cubicBezTo>
                    <a:pt x="7966" y="6564"/>
                    <a:pt x="7979" y="6551"/>
                    <a:pt x="7979" y="6551"/>
                  </a:cubicBezTo>
                  <a:lnTo>
                    <a:pt x="7979" y="6538"/>
                  </a:lnTo>
                  <a:lnTo>
                    <a:pt x="7993" y="6538"/>
                  </a:lnTo>
                  <a:lnTo>
                    <a:pt x="7993" y="6524"/>
                  </a:lnTo>
                  <a:lnTo>
                    <a:pt x="8006" y="6511"/>
                  </a:lnTo>
                  <a:lnTo>
                    <a:pt x="8006" y="6497"/>
                  </a:lnTo>
                  <a:lnTo>
                    <a:pt x="8020" y="6497"/>
                  </a:lnTo>
                  <a:lnTo>
                    <a:pt x="8020" y="6484"/>
                  </a:lnTo>
                  <a:lnTo>
                    <a:pt x="8020" y="6470"/>
                  </a:lnTo>
                  <a:lnTo>
                    <a:pt x="8033" y="6470"/>
                  </a:lnTo>
                  <a:lnTo>
                    <a:pt x="8033" y="6457"/>
                  </a:lnTo>
                  <a:lnTo>
                    <a:pt x="8033" y="6444"/>
                  </a:lnTo>
                  <a:lnTo>
                    <a:pt x="8047" y="6444"/>
                  </a:lnTo>
                  <a:lnTo>
                    <a:pt x="8047" y="6431"/>
                  </a:lnTo>
                  <a:lnTo>
                    <a:pt x="8059" y="6417"/>
                  </a:lnTo>
                  <a:lnTo>
                    <a:pt x="8059" y="6404"/>
                  </a:lnTo>
                  <a:lnTo>
                    <a:pt x="8073" y="6404"/>
                  </a:lnTo>
                  <a:lnTo>
                    <a:pt x="7712" y="6203"/>
                  </a:lnTo>
                  <a:close/>
                  <a:moveTo>
                    <a:pt x="936" y="6256"/>
                  </a:moveTo>
                  <a:lnTo>
                    <a:pt x="588" y="6457"/>
                  </a:lnTo>
                  <a:cubicBezTo>
                    <a:pt x="615" y="6511"/>
                    <a:pt x="654" y="6577"/>
                    <a:pt x="681" y="6631"/>
                  </a:cubicBezTo>
                  <a:lnTo>
                    <a:pt x="1029" y="6417"/>
                  </a:lnTo>
                  <a:cubicBezTo>
                    <a:pt x="989" y="6363"/>
                    <a:pt x="962" y="6310"/>
                    <a:pt x="936" y="6256"/>
                  </a:cubicBezTo>
                  <a:close/>
                  <a:moveTo>
                    <a:pt x="7525" y="6511"/>
                  </a:moveTo>
                  <a:cubicBezTo>
                    <a:pt x="7485" y="6564"/>
                    <a:pt x="7459" y="6618"/>
                    <a:pt x="7418" y="6657"/>
                  </a:cubicBezTo>
                  <a:lnTo>
                    <a:pt x="7739" y="6898"/>
                  </a:lnTo>
                  <a:cubicBezTo>
                    <a:pt x="7765" y="6858"/>
                    <a:pt x="7806" y="6818"/>
                    <a:pt x="7833" y="6764"/>
                  </a:cubicBezTo>
                  <a:lnTo>
                    <a:pt x="7846" y="6764"/>
                  </a:lnTo>
                  <a:lnTo>
                    <a:pt x="7846" y="6752"/>
                  </a:lnTo>
                  <a:lnTo>
                    <a:pt x="7859" y="6738"/>
                  </a:lnTo>
                  <a:lnTo>
                    <a:pt x="7525" y="6511"/>
                  </a:lnTo>
                  <a:close/>
                  <a:moveTo>
                    <a:pt x="1123" y="6564"/>
                  </a:moveTo>
                  <a:lnTo>
                    <a:pt x="802" y="6791"/>
                  </a:lnTo>
                  <a:cubicBezTo>
                    <a:pt x="842" y="6845"/>
                    <a:pt x="882" y="6912"/>
                    <a:pt x="922" y="6965"/>
                  </a:cubicBezTo>
                  <a:lnTo>
                    <a:pt x="1243" y="6711"/>
                  </a:lnTo>
                  <a:cubicBezTo>
                    <a:pt x="1203" y="6657"/>
                    <a:pt x="1162" y="6618"/>
                    <a:pt x="1123" y="6564"/>
                  </a:cubicBezTo>
                  <a:close/>
                  <a:moveTo>
                    <a:pt x="7298" y="6805"/>
                  </a:moveTo>
                  <a:cubicBezTo>
                    <a:pt x="7257" y="6845"/>
                    <a:pt x="7218" y="6898"/>
                    <a:pt x="7177" y="6939"/>
                  </a:cubicBezTo>
                  <a:lnTo>
                    <a:pt x="7485" y="7219"/>
                  </a:lnTo>
                  <a:cubicBezTo>
                    <a:pt x="7498" y="7192"/>
                    <a:pt x="7512" y="7179"/>
                    <a:pt x="7539" y="7153"/>
                  </a:cubicBezTo>
                  <a:lnTo>
                    <a:pt x="7539" y="7139"/>
                  </a:lnTo>
                  <a:lnTo>
                    <a:pt x="7552" y="7139"/>
                  </a:lnTo>
                  <a:lnTo>
                    <a:pt x="7552" y="7126"/>
                  </a:lnTo>
                  <a:lnTo>
                    <a:pt x="7565" y="7126"/>
                  </a:lnTo>
                  <a:lnTo>
                    <a:pt x="7565" y="7112"/>
                  </a:lnTo>
                  <a:cubicBezTo>
                    <a:pt x="7565" y="7112"/>
                    <a:pt x="7578" y="7112"/>
                    <a:pt x="7578" y="7099"/>
                  </a:cubicBezTo>
                  <a:lnTo>
                    <a:pt x="7592" y="7099"/>
                  </a:lnTo>
                  <a:lnTo>
                    <a:pt x="7592" y="7085"/>
                  </a:lnTo>
                  <a:cubicBezTo>
                    <a:pt x="7592" y="7085"/>
                    <a:pt x="7605" y="7072"/>
                    <a:pt x="7605" y="7058"/>
                  </a:cubicBezTo>
                  <a:lnTo>
                    <a:pt x="7298" y="6805"/>
                  </a:lnTo>
                  <a:close/>
                  <a:moveTo>
                    <a:pt x="1349" y="6845"/>
                  </a:moveTo>
                  <a:lnTo>
                    <a:pt x="1043" y="7112"/>
                  </a:lnTo>
                  <a:cubicBezTo>
                    <a:pt x="1096" y="7165"/>
                    <a:pt x="1136" y="7219"/>
                    <a:pt x="1176" y="7259"/>
                  </a:cubicBezTo>
                  <a:lnTo>
                    <a:pt x="1470" y="6992"/>
                  </a:lnTo>
                  <a:cubicBezTo>
                    <a:pt x="1430" y="6939"/>
                    <a:pt x="1390" y="6898"/>
                    <a:pt x="1349" y="6845"/>
                  </a:cubicBezTo>
                  <a:close/>
                  <a:moveTo>
                    <a:pt x="7058" y="7072"/>
                  </a:moveTo>
                  <a:cubicBezTo>
                    <a:pt x="7017" y="7112"/>
                    <a:pt x="6963" y="7153"/>
                    <a:pt x="6924" y="7192"/>
                  </a:cubicBezTo>
                  <a:lnTo>
                    <a:pt x="7191" y="7500"/>
                  </a:lnTo>
                  <a:cubicBezTo>
                    <a:pt x="7231" y="7459"/>
                    <a:pt x="7271" y="7433"/>
                    <a:pt x="7311" y="7393"/>
                  </a:cubicBezTo>
                  <a:lnTo>
                    <a:pt x="7311" y="7379"/>
                  </a:lnTo>
                  <a:cubicBezTo>
                    <a:pt x="7325" y="7379"/>
                    <a:pt x="7325" y="7366"/>
                    <a:pt x="7338" y="7366"/>
                  </a:cubicBezTo>
                  <a:lnTo>
                    <a:pt x="7058" y="7072"/>
                  </a:lnTo>
                  <a:close/>
                  <a:moveTo>
                    <a:pt x="1604" y="7112"/>
                  </a:moveTo>
                  <a:lnTo>
                    <a:pt x="1323" y="7406"/>
                  </a:lnTo>
                  <a:cubicBezTo>
                    <a:pt x="1337" y="7406"/>
                    <a:pt x="1337" y="7420"/>
                    <a:pt x="1337" y="7420"/>
                  </a:cubicBezTo>
                  <a:lnTo>
                    <a:pt x="1349" y="7420"/>
                  </a:lnTo>
                  <a:lnTo>
                    <a:pt x="1470" y="7540"/>
                  </a:lnTo>
                  <a:lnTo>
                    <a:pt x="1738" y="7246"/>
                  </a:lnTo>
                  <a:lnTo>
                    <a:pt x="1604" y="7112"/>
                  </a:lnTo>
                  <a:close/>
                  <a:moveTo>
                    <a:pt x="6790" y="7313"/>
                  </a:moveTo>
                  <a:cubicBezTo>
                    <a:pt x="6737" y="7352"/>
                    <a:pt x="6683" y="7393"/>
                    <a:pt x="6643" y="7433"/>
                  </a:cubicBezTo>
                  <a:lnTo>
                    <a:pt x="6883" y="7753"/>
                  </a:lnTo>
                  <a:lnTo>
                    <a:pt x="7044" y="7634"/>
                  </a:lnTo>
                  <a:lnTo>
                    <a:pt x="6790" y="7313"/>
                  </a:lnTo>
                  <a:close/>
                  <a:moveTo>
                    <a:pt x="1884" y="7352"/>
                  </a:moveTo>
                  <a:lnTo>
                    <a:pt x="1631" y="7673"/>
                  </a:lnTo>
                  <a:cubicBezTo>
                    <a:pt x="1631" y="7673"/>
                    <a:pt x="1644" y="7673"/>
                    <a:pt x="1644" y="7687"/>
                  </a:cubicBezTo>
                  <a:cubicBezTo>
                    <a:pt x="1697" y="7727"/>
                    <a:pt x="1738" y="7767"/>
                    <a:pt x="1791" y="7794"/>
                  </a:cubicBezTo>
                  <a:lnTo>
                    <a:pt x="2032" y="7473"/>
                  </a:lnTo>
                  <a:cubicBezTo>
                    <a:pt x="1978" y="7433"/>
                    <a:pt x="1925" y="7393"/>
                    <a:pt x="1884" y="7352"/>
                  </a:cubicBezTo>
                  <a:close/>
                  <a:moveTo>
                    <a:pt x="6496" y="7540"/>
                  </a:moveTo>
                  <a:cubicBezTo>
                    <a:pt x="6443" y="7566"/>
                    <a:pt x="6389" y="7607"/>
                    <a:pt x="6336" y="7634"/>
                  </a:cubicBezTo>
                  <a:lnTo>
                    <a:pt x="6550" y="7981"/>
                  </a:lnTo>
                  <a:cubicBezTo>
                    <a:pt x="6576" y="7955"/>
                    <a:pt x="6616" y="7941"/>
                    <a:pt x="6643" y="7914"/>
                  </a:cubicBezTo>
                  <a:lnTo>
                    <a:pt x="6657" y="7914"/>
                  </a:lnTo>
                  <a:cubicBezTo>
                    <a:pt x="6683" y="7901"/>
                    <a:pt x="6696" y="7887"/>
                    <a:pt x="6710" y="7874"/>
                  </a:cubicBezTo>
                  <a:lnTo>
                    <a:pt x="6496" y="7540"/>
                  </a:lnTo>
                  <a:close/>
                  <a:moveTo>
                    <a:pt x="2178" y="7566"/>
                  </a:moveTo>
                  <a:lnTo>
                    <a:pt x="1952" y="7914"/>
                  </a:lnTo>
                  <a:cubicBezTo>
                    <a:pt x="2005" y="7941"/>
                    <a:pt x="2045" y="7967"/>
                    <a:pt x="2085" y="7994"/>
                  </a:cubicBezTo>
                  <a:lnTo>
                    <a:pt x="2098" y="7994"/>
                  </a:lnTo>
                  <a:cubicBezTo>
                    <a:pt x="2112" y="8008"/>
                    <a:pt x="2112" y="8008"/>
                    <a:pt x="2125" y="8008"/>
                  </a:cubicBezTo>
                  <a:lnTo>
                    <a:pt x="2326" y="7660"/>
                  </a:lnTo>
                  <a:cubicBezTo>
                    <a:pt x="2272" y="7634"/>
                    <a:pt x="2232" y="7607"/>
                    <a:pt x="2178" y="7566"/>
                  </a:cubicBezTo>
                  <a:close/>
                  <a:moveTo>
                    <a:pt x="6175" y="7727"/>
                  </a:moveTo>
                  <a:lnTo>
                    <a:pt x="6015" y="7807"/>
                  </a:lnTo>
                  <a:lnTo>
                    <a:pt x="6188" y="8168"/>
                  </a:lnTo>
                  <a:lnTo>
                    <a:pt x="6215" y="8168"/>
                  </a:lnTo>
                  <a:cubicBezTo>
                    <a:pt x="6268" y="8142"/>
                    <a:pt x="6322" y="8115"/>
                    <a:pt x="6375" y="8074"/>
                  </a:cubicBezTo>
                  <a:lnTo>
                    <a:pt x="6175" y="7727"/>
                  </a:lnTo>
                  <a:close/>
                  <a:moveTo>
                    <a:pt x="2486" y="7753"/>
                  </a:moveTo>
                  <a:lnTo>
                    <a:pt x="2299" y="8115"/>
                  </a:lnTo>
                  <a:cubicBezTo>
                    <a:pt x="2353" y="8142"/>
                    <a:pt x="2392" y="8154"/>
                    <a:pt x="2446" y="8181"/>
                  </a:cubicBezTo>
                  <a:lnTo>
                    <a:pt x="2459" y="8181"/>
                  </a:lnTo>
                  <a:cubicBezTo>
                    <a:pt x="2459" y="8195"/>
                    <a:pt x="2472" y="8195"/>
                    <a:pt x="2486" y="8208"/>
                  </a:cubicBezTo>
                  <a:lnTo>
                    <a:pt x="2659" y="7834"/>
                  </a:lnTo>
                  <a:cubicBezTo>
                    <a:pt x="2606" y="7807"/>
                    <a:pt x="2540" y="7780"/>
                    <a:pt x="2486" y="7753"/>
                  </a:cubicBezTo>
                  <a:close/>
                  <a:moveTo>
                    <a:pt x="5855" y="7887"/>
                  </a:moveTo>
                  <a:cubicBezTo>
                    <a:pt x="5787" y="7914"/>
                    <a:pt x="5734" y="7928"/>
                    <a:pt x="5680" y="7955"/>
                  </a:cubicBezTo>
                  <a:lnTo>
                    <a:pt x="5828" y="8329"/>
                  </a:lnTo>
                  <a:lnTo>
                    <a:pt x="5841" y="8329"/>
                  </a:lnTo>
                  <a:cubicBezTo>
                    <a:pt x="5881" y="8315"/>
                    <a:pt x="5908" y="8302"/>
                    <a:pt x="5948" y="8288"/>
                  </a:cubicBezTo>
                  <a:lnTo>
                    <a:pt x="5948" y="8275"/>
                  </a:lnTo>
                  <a:cubicBezTo>
                    <a:pt x="5974" y="8275"/>
                    <a:pt x="5988" y="8261"/>
                    <a:pt x="6015" y="8261"/>
                  </a:cubicBezTo>
                  <a:lnTo>
                    <a:pt x="5855" y="7887"/>
                  </a:lnTo>
                  <a:close/>
                  <a:moveTo>
                    <a:pt x="2820" y="7914"/>
                  </a:moveTo>
                  <a:lnTo>
                    <a:pt x="2673" y="8288"/>
                  </a:lnTo>
                  <a:lnTo>
                    <a:pt x="2700" y="8288"/>
                  </a:lnTo>
                  <a:lnTo>
                    <a:pt x="2700" y="8302"/>
                  </a:lnTo>
                  <a:lnTo>
                    <a:pt x="2727" y="8302"/>
                  </a:lnTo>
                  <a:lnTo>
                    <a:pt x="2740" y="8315"/>
                  </a:lnTo>
                  <a:lnTo>
                    <a:pt x="2766" y="8315"/>
                  </a:lnTo>
                  <a:lnTo>
                    <a:pt x="2766" y="8329"/>
                  </a:lnTo>
                  <a:lnTo>
                    <a:pt x="2807" y="8329"/>
                  </a:lnTo>
                  <a:lnTo>
                    <a:pt x="2807" y="8342"/>
                  </a:lnTo>
                  <a:lnTo>
                    <a:pt x="2820" y="8342"/>
                  </a:lnTo>
                  <a:cubicBezTo>
                    <a:pt x="2834" y="8342"/>
                    <a:pt x="2847" y="8356"/>
                    <a:pt x="2860" y="8356"/>
                  </a:cubicBezTo>
                  <a:lnTo>
                    <a:pt x="2994" y="7981"/>
                  </a:lnTo>
                  <a:cubicBezTo>
                    <a:pt x="2941" y="7955"/>
                    <a:pt x="2873" y="7928"/>
                    <a:pt x="2820" y="7914"/>
                  </a:cubicBezTo>
                  <a:close/>
                  <a:moveTo>
                    <a:pt x="5507" y="8021"/>
                  </a:moveTo>
                  <a:cubicBezTo>
                    <a:pt x="5454" y="8035"/>
                    <a:pt x="5386" y="8048"/>
                    <a:pt x="5333" y="8061"/>
                  </a:cubicBezTo>
                  <a:lnTo>
                    <a:pt x="5440" y="8462"/>
                  </a:lnTo>
                  <a:cubicBezTo>
                    <a:pt x="5507" y="8436"/>
                    <a:pt x="5560" y="8422"/>
                    <a:pt x="5627" y="8395"/>
                  </a:cubicBezTo>
                  <a:lnTo>
                    <a:pt x="5507" y="8021"/>
                  </a:lnTo>
                  <a:close/>
                  <a:moveTo>
                    <a:pt x="3167" y="8035"/>
                  </a:moveTo>
                  <a:lnTo>
                    <a:pt x="3048" y="8422"/>
                  </a:lnTo>
                  <a:lnTo>
                    <a:pt x="3074" y="8422"/>
                  </a:lnTo>
                  <a:cubicBezTo>
                    <a:pt x="3087" y="8422"/>
                    <a:pt x="3087" y="8436"/>
                    <a:pt x="3087" y="8436"/>
                  </a:cubicBezTo>
                  <a:lnTo>
                    <a:pt x="3101" y="8436"/>
                  </a:lnTo>
                  <a:cubicBezTo>
                    <a:pt x="3155" y="8449"/>
                    <a:pt x="3194" y="8462"/>
                    <a:pt x="3248" y="8475"/>
                  </a:cubicBezTo>
                  <a:lnTo>
                    <a:pt x="3342" y="8088"/>
                  </a:lnTo>
                  <a:cubicBezTo>
                    <a:pt x="3288" y="8061"/>
                    <a:pt x="3221" y="8048"/>
                    <a:pt x="3167" y="8035"/>
                  </a:cubicBezTo>
                  <a:close/>
                  <a:moveTo>
                    <a:pt x="5159" y="8115"/>
                  </a:moveTo>
                  <a:cubicBezTo>
                    <a:pt x="5092" y="8128"/>
                    <a:pt x="5039" y="8142"/>
                    <a:pt x="4972" y="8142"/>
                  </a:cubicBezTo>
                  <a:lnTo>
                    <a:pt x="5039" y="8543"/>
                  </a:lnTo>
                  <a:lnTo>
                    <a:pt x="5065" y="8543"/>
                  </a:lnTo>
                  <a:cubicBezTo>
                    <a:pt x="5133" y="8529"/>
                    <a:pt x="5186" y="8516"/>
                    <a:pt x="5240" y="8502"/>
                  </a:cubicBezTo>
                  <a:lnTo>
                    <a:pt x="5159" y="8115"/>
                  </a:lnTo>
                  <a:close/>
                  <a:moveTo>
                    <a:pt x="3515" y="8128"/>
                  </a:moveTo>
                  <a:lnTo>
                    <a:pt x="3435" y="8516"/>
                  </a:lnTo>
                  <a:lnTo>
                    <a:pt x="3636" y="8555"/>
                  </a:lnTo>
                  <a:lnTo>
                    <a:pt x="3702" y="8154"/>
                  </a:lnTo>
                  <a:cubicBezTo>
                    <a:pt x="3636" y="8142"/>
                    <a:pt x="3582" y="8142"/>
                    <a:pt x="3515" y="8128"/>
                  </a:cubicBezTo>
                  <a:close/>
                  <a:moveTo>
                    <a:pt x="3876" y="8181"/>
                  </a:moveTo>
                  <a:lnTo>
                    <a:pt x="3836" y="8582"/>
                  </a:lnTo>
                  <a:cubicBezTo>
                    <a:pt x="3876" y="8582"/>
                    <a:pt x="3916" y="8582"/>
                    <a:pt x="3956" y="8596"/>
                  </a:cubicBezTo>
                  <a:lnTo>
                    <a:pt x="4037" y="8596"/>
                  </a:lnTo>
                  <a:lnTo>
                    <a:pt x="4063" y="8195"/>
                  </a:lnTo>
                  <a:cubicBezTo>
                    <a:pt x="4010" y="8195"/>
                    <a:pt x="3943" y="8181"/>
                    <a:pt x="3876" y="8181"/>
                  </a:cubicBezTo>
                  <a:close/>
                  <a:moveTo>
                    <a:pt x="4798" y="8168"/>
                  </a:moveTo>
                  <a:cubicBezTo>
                    <a:pt x="4732" y="8181"/>
                    <a:pt x="4678" y="8181"/>
                    <a:pt x="4611" y="8195"/>
                  </a:cubicBezTo>
                  <a:lnTo>
                    <a:pt x="4638" y="8596"/>
                  </a:lnTo>
                  <a:cubicBezTo>
                    <a:pt x="4705" y="8596"/>
                    <a:pt x="4771" y="8582"/>
                    <a:pt x="4839" y="8569"/>
                  </a:cubicBezTo>
                  <a:lnTo>
                    <a:pt x="4798" y="8168"/>
                  </a:lnTo>
                  <a:close/>
                  <a:moveTo>
                    <a:pt x="4251" y="8208"/>
                  </a:moveTo>
                  <a:lnTo>
                    <a:pt x="4237" y="8609"/>
                  </a:lnTo>
                  <a:lnTo>
                    <a:pt x="4438" y="8609"/>
                  </a:lnTo>
                  <a:lnTo>
                    <a:pt x="4424" y="8208"/>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2"/>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2"/>
            <p:cNvSpPr/>
            <p:nvPr/>
          </p:nvSpPr>
          <p:spPr>
            <a:xfrm>
              <a:off x="7654296" y="4190404"/>
              <a:ext cx="426626" cy="373471"/>
            </a:xfrm>
            <a:custGeom>
              <a:avLst/>
              <a:gdLst/>
              <a:ahLst/>
              <a:cxnLst/>
              <a:rect l="l" t="t" r="r" b="b"/>
              <a:pathLst>
                <a:path w="8917" h="7806" extrusionOk="0">
                  <a:moveTo>
                    <a:pt x="4453" y="0"/>
                  </a:moveTo>
                  <a:cubicBezTo>
                    <a:pt x="3818" y="0"/>
                    <a:pt x="3175" y="156"/>
                    <a:pt x="2581" y="485"/>
                  </a:cubicBezTo>
                  <a:cubicBezTo>
                    <a:pt x="696" y="1515"/>
                    <a:pt x="0" y="3894"/>
                    <a:pt x="1030" y="5778"/>
                  </a:cubicBezTo>
                  <a:cubicBezTo>
                    <a:pt x="1746" y="7072"/>
                    <a:pt x="3084" y="7805"/>
                    <a:pt x="4467" y="7805"/>
                  </a:cubicBezTo>
                  <a:cubicBezTo>
                    <a:pt x="5099" y="7805"/>
                    <a:pt x="5741" y="7652"/>
                    <a:pt x="6336" y="7329"/>
                  </a:cubicBezTo>
                  <a:cubicBezTo>
                    <a:pt x="8221" y="6286"/>
                    <a:pt x="8916" y="3921"/>
                    <a:pt x="7874" y="2036"/>
                  </a:cubicBezTo>
                  <a:cubicBezTo>
                    <a:pt x="7169" y="736"/>
                    <a:pt x="5831" y="0"/>
                    <a:pt x="4453"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2"/>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2"/>
            <p:cNvSpPr/>
            <p:nvPr/>
          </p:nvSpPr>
          <p:spPr>
            <a:xfrm>
              <a:off x="7669654" y="4203705"/>
              <a:ext cx="370313" cy="345721"/>
            </a:xfrm>
            <a:custGeom>
              <a:avLst/>
              <a:gdLst/>
              <a:ahLst/>
              <a:cxnLst/>
              <a:rect l="l" t="t" r="r" b="b"/>
              <a:pathLst>
                <a:path w="7740" h="7226" extrusionOk="0">
                  <a:moveTo>
                    <a:pt x="4129" y="1"/>
                  </a:moveTo>
                  <a:cubicBezTo>
                    <a:pt x="3541" y="1"/>
                    <a:pt x="2945" y="145"/>
                    <a:pt x="2393" y="448"/>
                  </a:cubicBezTo>
                  <a:cubicBezTo>
                    <a:pt x="642" y="1410"/>
                    <a:pt x="0" y="3616"/>
                    <a:pt x="963" y="5367"/>
                  </a:cubicBezTo>
                  <a:cubicBezTo>
                    <a:pt x="1538" y="6423"/>
                    <a:pt x="2554" y="7077"/>
                    <a:pt x="3663" y="7225"/>
                  </a:cubicBezTo>
                  <a:cubicBezTo>
                    <a:pt x="2607" y="7051"/>
                    <a:pt x="1631" y="6423"/>
                    <a:pt x="1070" y="5407"/>
                  </a:cubicBezTo>
                  <a:cubicBezTo>
                    <a:pt x="134" y="3682"/>
                    <a:pt x="763" y="1517"/>
                    <a:pt x="2486" y="569"/>
                  </a:cubicBezTo>
                  <a:cubicBezTo>
                    <a:pt x="3028" y="270"/>
                    <a:pt x="3614" y="129"/>
                    <a:pt x="4191" y="129"/>
                  </a:cubicBezTo>
                  <a:cubicBezTo>
                    <a:pt x="5452" y="129"/>
                    <a:pt x="6675" y="802"/>
                    <a:pt x="7325" y="1985"/>
                  </a:cubicBezTo>
                  <a:cubicBezTo>
                    <a:pt x="7553" y="2399"/>
                    <a:pt x="7686" y="2841"/>
                    <a:pt x="7740" y="3281"/>
                  </a:cubicBezTo>
                  <a:cubicBezTo>
                    <a:pt x="7699" y="2814"/>
                    <a:pt x="7553" y="2333"/>
                    <a:pt x="7312" y="1891"/>
                  </a:cubicBezTo>
                  <a:cubicBezTo>
                    <a:pt x="6653" y="682"/>
                    <a:pt x="5410" y="1"/>
                    <a:pt x="4129" y="1"/>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2"/>
            <p:cNvSpPr/>
            <p:nvPr/>
          </p:nvSpPr>
          <p:spPr>
            <a:xfrm>
              <a:off x="7804622" y="4237291"/>
              <a:ext cx="124108" cy="280127"/>
            </a:xfrm>
            <a:custGeom>
              <a:avLst/>
              <a:gdLst/>
              <a:ahLst/>
              <a:cxnLst/>
              <a:rect l="l" t="t" r="r" b="b"/>
              <a:pathLst>
                <a:path w="2594" h="5855" extrusionOk="0">
                  <a:moveTo>
                    <a:pt x="1123" y="0"/>
                  </a:moveTo>
                  <a:lnTo>
                    <a:pt x="1136" y="441"/>
                  </a:lnTo>
                  <a:cubicBezTo>
                    <a:pt x="775" y="468"/>
                    <a:pt x="494" y="588"/>
                    <a:pt x="294" y="802"/>
                  </a:cubicBezTo>
                  <a:cubicBezTo>
                    <a:pt x="93" y="1016"/>
                    <a:pt x="0" y="1296"/>
                    <a:pt x="0" y="1658"/>
                  </a:cubicBezTo>
                  <a:cubicBezTo>
                    <a:pt x="13" y="1911"/>
                    <a:pt x="66" y="2139"/>
                    <a:pt x="161" y="2312"/>
                  </a:cubicBezTo>
                  <a:cubicBezTo>
                    <a:pt x="254" y="2486"/>
                    <a:pt x="387" y="2647"/>
                    <a:pt x="574" y="2807"/>
                  </a:cubicBezTo>
                  <a:lnTo>
                    <a:pt x="1216" y="3355"/>
                  </a:lnTo>
                  <a:cubicBezTo>
                    <a:pt x="1310" y="3422"/>
                    <a:pt x="1390" y="3488"/>
                    <a:pt x="1444" y="3542"/>
                  </a:cubicBezTo>
                  <a:cubicBezTo>
                    <a:pt x="1497" y="3595"/>
                    <a:pt x="1537" y="3663"/>
                    <a:pt x="1590" y="3729"/>
                  </a:cubicBezTo>
                  <a:cubicBezTo>
                    <a:pt x="1644" y="3809"/>
                    <a:pt x="1684" y="3876"/>
                    <a:pt x="1711" y="3970"/>
                  </a:cubicBezTo>
                  <a:cubicBezTo>
                    <a:pt x="1738" y="4050"/>
                    <a:pt x="1751" y="4144"/>
                    <a:pt x="1751" y="4237"/>
                  </a:cubicBezTo>
                  <a:cubicBezTo>
                    <a:pt x="1751" y="4384"/>
                    <a:pt x="1724" y="4491"/>
                    <a:pt x="1658" y="4572"/>
                  </a:cubicBezTo>
                  <a:cubicBezTo>
                    <a:pt x="1604" y="4652"/>
                    <a:pt x="1497" y="4705"/>
                    <a:pt x="1363" y="4705"/>
                  </a:cubicBezTo>
                  <a:cubicBezTo>
                    <a:pt x="1016" y="4705"/>
                    <a:pt x="829" y="4384"/>
                    <a:pt x="802" y="3756"/>
                  </a:cubicBezTo>
                  <a:lnTo>
                    <a:pt x="40" y="3930"/>
                  </a:lnTo>
                  <a:cubicBezTo>
                    <a:pt x="93" y="4878"/>
                    <a:pt x="521" y="5360"/>
                    <a:pt x="1323" y="5374"/>
                  </a:cubicBezTo>
                  <a:lnTo>
                    <a:pt x="1337" y="5855"/>
                  </a:lnTo>
                  <a:lnTo>
                    <a:pt x="1577" y="5841"/>
                  </a:lnTo>
                  <a:lnTo>
                    <a:pt x="1563" y="5360"/>
                  </a:lnTo>
                  <a:cubicBezTo>
                    <a:pt x="1884" y="5320"/>
                    <a:pt x="2139" y="5199"/>
                    <a:pt x="2326" y="4973"/>
                  </a:cubicBezTo>
                  <a:cubicBezTo>
                    <a:pt x="2513" y="4759"/>
                    <a:pt x="2593" y="4491"/>
                    <a:pt x="2593" y="4171"/>
                  </a:cubicBezTo>
                  <a:cubicBezTo>
                    <a:pt x="2593" y="4023"/>
                    <a:pt x="2566" y="3876"/>
                    <a:pt x="2526" y="3729"/>
                  </a:cubicBezTo>
                  <a:cubicBezTo>
                    <a:pt x="2486" y="3595"/>
                    <a:pt x="2433" y="3475"/>
                    <a:pt x="2365" y="3355"/>
                  </a:cubicBezTo>
                  <a:cubicBezTo>
                    <a:pt x="2285" y="3248"/>
                    <a:pt x="2205" y="3141"/>
                    <a:pt x="2125" y="3061"/>
                  </a:cubicBezTo>
                  <a:cubicBezTo>
                    <a:pt x="2045" y="2968"/>
                    <a:pt x="1952" y="2873"/>
                    <a:pt x="1845" y="2793"/>
                  </a:cubicBezTo>
                  <a:lnTo>
                    <a:pt x="1216" y="2246"/>
                  </a:lnTo>
                  <a:cubicBezTo>
                    <a:pt x="1082" y="2139"/>
                    <a:pt x="989" y="2032"/>
                    <a:pt x="922" y="1938"/>
                  </a:cubicBezTo>
                  <a:cubicBezTo>
                    <a:pt x="856" y="1831"/>
                    <a:pt x="829" y="1711"/>
                    <a:pt x="829" y="1551"/>
                  </a:cubicBezTo>
                  <a:cubicBezTo>
                    <a:pt x="815" y="1417"/>
                    <a:pt x="856" y="1323"/>
                    <a:pt x="922" y="1243"/>
                  </a:cubicBezTo>
                  <a:cubicBezTo>
                    <a:pt x="989" y="1163"/>
                    <a:pt x="1082" y="1109"/>
                    <a:pt x="1216" y="1109"/>
                  </a:cubicBezTo>
                  <a:cubicBezTo>
                    <a:pt x="1230" y="1096"/>
                    <a:pt x="1257" y="1096"/>
                    <a:pt x="1269" y="1096"/>
                  </a:cubicBezTo>
                  <a:cubicBezTo>
                    <a:pt x="1323" y="1096"/>
                    <a:pt x="1376" y="1109"/>
                    <a:pt x="1417" y="1136"/>
                  </a:cubicBezTo>
                  <a:cubicBezTo>
                    <a:pt x="1470" y="1163"/>
                    <a:pt x="1524" y="1189"/>
                    <a:pt x="1551" y="1243"/>
                  </a:cubicBezTo>
                  <a:cubicBezTo>
                    <a:pt x="1590" y="1283"/>
                    <a:pt x="1617" y="1337"/>
                    <a:pt x="1644" y="1417"/>
                  </a:cubicBezTo>
                  <a:cubicBezTo>
                    <a:pt x="1658" y="1483"/>
                    <a:pt x="1684" y="1564"/>
                    <a:pt x="1684" y="1631"/>
                  </a:cubicBezTo>
                  <a:cubicBezTo>
                    <a:pt x="1697" y="1697"/>
                    <a:pt x="1711" y="1791"/>
                    <a:pt x="1711" y="1884"/>
                  </a:cubicBezTo>
                  <a:lnTo>
                    <a:pt x="2460" y="1724"/>
                  </a:lnTo>
                  <a:cubicBezTo>
                    <a:pt x="2446" y="1537"/>
                    <a:pt x="2419" y="1376"/>
                    <a:pt x="2379" y="1243"/>
                  </a:cubicBezTo>
                  <a:cubicBezTo>
                    <a:pt x="2339" y="1109"/>
                    <a:pt x="2272" y="975"/>
                    <a:pt x="2192" y="856"/>
                  </a:cubicBezTo>
                  <a:cubicBezTo>
                    <a:pt x="2112" y="735"/>
                    <a:pt x="2005" y="628"/>
                    <a:pt x="1871" y="562"/>
                  </a:cubicBezTo>
                  <a:cubicBezTo>
                    <a:pt x="1738" y="494"/>
                    <a:pt x="1577" y="455"/>
                    <a:pt x="1376" y="441"/>
                  </a:cubicBezTo>
                  <a:lnTo>
                    <a:pt x="1376" y="0"/>
                  </a:lnTo>
                  <a:close/>
                </a:path>
              </a:pathLst>
            </a:custGeom>
            <a:solidFill>
              <a:srgbClr val="F9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2"/>
            <p:cNvSpPr/>
            <p:nvPr/>
          </p:nvSpPr>
          <p:spPr>
            <a:xfrm>
              <a:off x="5084161" y="3279309"/>
              <a:ext cx="739287" cy="340889"/>
            </a:xfrm>
            <a:custGeom>
              <a:avLst/>
              <a:gdLst/>
              <a:ahLst/>
              <a:cxnLst/>
              <a:rect l="l" t="t" r="r" b="b"/>
              <a:pathLst>
                <a:path w="15452" h="7125" extrusionOk="0">
                  <a:moveTo>
                    <a:pt x="6576" y="0"/>
                  </a:moveTo>
                  <a:cubicBezTo>
                    <a:pt x="3743" y="0"/>
                    <a:pt x="5213" y="5841"/>
                    <a:pt x="5213" y="5841"/>
                  </a:cubicBezTo>
                  <a:cubicBezTo>
                    <a:pt x="5213" y="5841"/>
                    <a:pt x="4384" y="3381"/>
                    <a:pt x="2834" y="3381"/>
                  </a:cubicBezTo>
                  <a:cubicBezTo>
                    <a:pt x="1283" y="3381"/>
                    <a:pt x="2647" y="6482"/>
                    <a:pt x="2647" y="6482"/>
                  </a:cubicBezTo>
                  <a:lnTo>
                    <a:pt x="0" y="7124"/>
                  </a:lnTo>
                  <a:lnTo>
                    <a:pt x="15452" y="7124"/>
                  </a:lnTo>
                  <a:cubicBezTo>
                    <a:pt x="15452" y="7124"/>
                    <a:pt x="14386" y="6382"/>
                    <a:pt x="13026" y="6382"/>
                  </a:cubicBezTo>
                  <a:cubicBezTo>
                    <a:pt x="12948" y="6382"/>
                    <a:pt x="12870" y="6384"/>
                    <a:pt x="12791" y="6389"/>
                  </a:cubicBezTo>
                  <a:cubicBezTo>
                    <a:pt x="12791" y="6389"/>
                    <a:pt x="13506" y="3286"/>
                    <a:pt x="11863" y="3286"/>
                  </a:cubicBezTo>
                  <a:cubicBezTo>
                    <a:pt x="11839" y="3286"/>
                    <a:pt x="11815" y="3287"/>
                    <a:pt x="11789" y="3288"/>
                  </a:cubicBezTo>
                  <a:cubicBezTo>
                    <a:pt x="10052" y="3381"/>
                    <a:pt x="8769" y="5935"/>
                    <a:pt x="8769" y="5935"/>
                  </a:cubicBezTo>
                  <a:cubicBezTo>
                    <a:pt x="8769" y="5935"/>
                    <a:pt x="9410" y="0"/>
                    <a:pt x="6576"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2"/>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2"/>
            <p:cNvSpPr/>
            <p:nvPr/>
          </p:nvSpPr>
          <p:spPr>
            <a:xfrm>
              <a:off x="7992602" y="1715047"/>
              <a:ext cx="1023911" cy="472652"/>
            </a:xfrm>
            <a:custGeom>
              <a:avLst/>
              <a:gdLst/>
              <a:ahLst/>
              <a:cxnLst/>
              <a:rect l="l" t="t" r="r" b="b"/>
              <a:pathLst>
                <a:path w="21401" h="9879" extrusionOk="0">
                  <a:moveTo>
                    <a:pt x="9130" y="1"/>
                  </a:moveTo>
                  <a:cubicBezTo>
                    <a:pt x="5200" y="1"/>
                    <a:pt x="7219" y="8101"/>
                    <a:pt x="7219" y="8101"/>
                  </a:cubicBezTo>
                  <a:cubicBezTo>
                    <a:pt x="7219" y="8101"/>
                    <a:pt x="6082" y="4679"/>
                    <a:pt x="3931" y="4679"/>
                  </a:cubicBezTo>
                  <a:cubicBezTo>
                    <a:pt x="1778" y="4679"/>
                    <a:pt x="3676" y="8983"/>
                    <a:pt x="3676" y="8983"/>
                  </a:cubicBezTo>
                  <a:lnTo>
                    <a:pt x="1" y="9878"/>
                  </a:lnTo>
                  <a:lnTo>
                    <a:pt x="21400" y="9878"/>
                  </a:lnTo>
                  <a:cubicBezTo>
                    <a:pt x="21400" y="9878"/>
                    <a:pt x="19932" y="8851"/>
                    <a:pt x="18067" y="8851"/>
                  </a:cubicBezTo>
                  <a:cubicBezTo>
                    <a:pt x="17958" y="8851"/>
                    <a:pt x="17849" y="8855"/>
                    <a:pt x="17738" y="8862"/>
                  </a:cubicBezTo>
                  <a:cubicBezTo>
                    <a:pt x="17738" y="8862"/>
                    <a:pt x="18711" y="4555"/>
                    <a:pt x="16440" y="4555"/>
                  </a:cubicBezTo>
                  <a:cubicBezTo>
                    <a:pt x="16405" y="4555"/>
                    <a:pt x="16370" y="4556"/>
                    <a:pt x="16335" y="4558"/>
                  </a:cubicBezTo>
                  <a:cubicBezTo>
                    <a:pt x="13929" y="4679"/>
                    <a:pt x="12164" y="8221"/>
                    <a:pt x="12164" y="8221"/>
                  </a:cubicBezTo>
                  <a:cubicBezTo>
                    <a:pt x="12164" y="8221"/>
                    <a:pt x="13047" y="1"/>
                    <a:pt x="9130"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2"/>
            <p:cNvSpPr/>
            <p:nvPr/>
          </p:nvSpPr>
          <p:spPr>
            <a:xfrm>
              <a:off x="5219703" y="1529604"/>
              <a:ext cx="562838" cy="259698"/>
            </a:xfrm>
            <a:custGeom>
              <a:avLst/>
              <a:gdLst/>
              <a:ahLst/>
              <a:cxnLst/>
              <a:rect l="l" t="t" r="r" b="b"/>
              <a:pathLst>
                <a:path w="11764" h="5428" extrusionOk="0">
                  <a:moveTo>
                    <a:pt x="5013" y="1"/>
                  </a:moveTo>
                  <a:cubicBezTo>
                    <a:pt x="2861" y="1"/>
                    <a:pt x="3970" y="4451"/>
                    <a:pt x="3970" y="4451"/>
                  </a:cubicBezTo>
                  <a:cubicBezTo>
                    <a:pt x="3970" y="4451"/>
                    <a:pt x="3342" y="2580"/>
                    <a:pt x="2152" y="2580"/>
                  </a:cubicBezTo>
                  <a:cubicBezTo>
                    <a:pt x="976" y="2580"/>
                    <a:pt x="2019" y="4946"/>
                    <a:pt x="2019" y="4946"/>
                  </a:cubicBezTo>
                  <a:lnTo>
                    <a:pt x="1" y="5427"/>
                  </a:lnTo>
                  <a:lnTo>
                    <a:pt x="11763" y="5427"/>
                  </a:lnTo>
                  <a:cubicBezTo>
                    <a:pt x="11763" y="5427"/>
                    <a:pt x="10960" y="4872"/>
                    <a:pt x="9942" y="4872"/>
                  </a:cubicBezTo>
                  <a:cubicBezTo>
                    <a:pt x="9877" y="4872"/>
                    <a:pt x="9811" y="4874"/>
                    <a:pt x="9744" y="4879"/>
                  </a:cubicBezTo>
                  <a:cubicBezTo>
                    <a:pt x="9744" y="4879"/>
                    <a:pt x="10288" y="2512"/>
                    <a:pt x="9046" y="2512"/>
                  </a:cubicBezTo>
                  <a:cubicBezTo>
                    <a:pt x="9025" y="2512"/>
                    <a:pt x="9004" y="2512"/>
                    <a:pt x="8983" y="2513"/>
                  </a:cubicBezTo>
                  <a:cubicBezTo>
                    <a:pt x="7659" y="2580"/>
                    <a:pt x="6684" y="4531"/>
                    <a:pt x="6684" y="4531"/>
                  </a:cubicBezTo>
                  <a:cubicBezTo>
                    <a:pt x="6684" y="4531"/>
                    <a:pt x="7165" y="1"/>
                    <a:pt x="5013" y="1"/>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2"/>
            <p:cNvSpPr/>
            <p:nvPr/>
          </p:nvSpPr>
          <p:spPr>
            <a:xfrm>
              <a:off x="7958680" y="3753827"/>
              <a:ext cx="810335" cy="374093"/>
            </a:xfrm>
            <a:custGeom>
              <a:avLst/>
              <a:gdLst/>
              <a:ahLst/>
              <a:cxnLst/>
              <a:rect l="l" t="t" r="r" b="b"/>
              <a:pathLst>
                <a:path w="16937" h="7819" extrusionOk="0">
                  <a:moveTo>
                    <a:pt x="7219" y="0"/>
                  </a:moveTo>
                  <a:cubicBezTo>
                    <a:pt x="4118" y="0"/>
                    <a:pt x="5722" y="6416"/>
                    <a:pt x="5722" y="6416"/>
                  </a:cubicBezTo>
                  <a:cubicBezTo>
                    <a:pt x="5722" y="6416"/>
                    <a:pt x="4813" y="3702"/>
                    <a:pt x="3116" y="3702"/>
                  </a:cubicBezTo>
                  <a:cubicBezTo>
                    <a:pt x="1405" y="3702"/>
                    <a:pt x="2915" y="7111"/>
                    <a:pt x="2915" y="7111"/>
                  </a:cubicBezTo>
                  <a:lnTo>
                    <a:pt x="1" y="7819"/>
                  </a:lnTo>
                  <a:lnTo>
                    <a:pt x="16937" y="7819"/>
                  </a:lnTo>
                  <a:cubicBezTo>
                    <a:pt x="16937" y="7819"/>
                    <a:pt x="15780" y="7008"/>
                    <a:pt x="14300" y="7008"/>
                  </a:cubicBezTo>
                  <a:cubicBezTo>
                    <a:pt x="14213" y="7008"/>
                    <a:pt x="14125" y="7011"/>
                    <a:pt x="14036" y="7017"/>
                  </a:cubicBezTo>
                  <a:cubicBezTo>
                    <a:pt x="14036" y="7017"/>
                    <a:pt x="14814" y="3607"/>
                    <a:pt x="13023" y="3607"/>
                  </a:cubicBezTo>
                  <a:cubicBezTo>
                    <a:pt x="12996" y="3607"/>
                    <a:pt x="12968" y="3607"/>
                    <a:pt x="12940" y="3609"/>
                  </a:cubicBezTo>
                  <a:cubicBezTo>
                    <a:pt x="11029" y="3702"/>
                    <a:pt x="9625" y="6509"/>
                    <a:pt x="9625" y="6509"/>
                  </a:cubicBezTo>
                  <a:cubicBezTo>
                    <a:pt x="9625" y="6509"/>
                    <a:pt x="10334" y="0"/>
                    <a:pt x="7219" y="0"/>
                  </a:cubicBezTo>
                  <a:close/>
                </a:path>
              </a:pathLst>
            </a:custGeom>
            <a:solidFill>
              <a:srgbClr val="CDF8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2"/>
            <p:cNvSpPr/>
            <p:nvPr/>
          </p:nvSpPr>
          <p:spPr>
            <a:xfrm>
              <a:off x="4880680" y="2485887"/>
              <a:ext cx="271180" cy="271180"/>
            </a:xfrm>
            <a:custGeom>
              <a:avLst/>
              <a:gdLst/>
              <a:ahLst/>
              <a:cxnLst/>
              <a:rect l="l" t="t" r="r" b="b"/>
              <a:pathLst>
                <a:path w="5668" h="5668" extrusionOk="0">
                  <a:moveTo>
                    <a:pt x="2834" y="0"/>
                  </a:moveTo>
                  <a:cubicBezTo>
                    <a:pt x="1271" y="0"/>
                    <a:pt x="0" y="1270"/>
                    <a:pt x="0" y="2834"/>
                  </a:cubicBezTo>
                  <a:cubicBezTo>
                    <a:pt x="0" y="4397"/>
                    <a:pt x="1271" y="5668"/>
                    <a:pt x="2834" y="5668"/>
                  </a:cubicBezTo>
                  <a:cubicBezTo>
                    <a:pt x="4398" y="5668"/>
                    <a:pt x="5668" y="4397"/>
                    <a:pt x="5668" y="2834"/>
                  </a:cubicBezTo>
                  <a:cubicBezTo>
                    <a:pt x="5668" y="1270"/>
                    <a:pt x="4398" y="0"/>
                    <a:pt x="2834"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2"/>
            <p:cNvSpPr/>
            <p:nvPr/>
          </p:nvSpPr>
          <p:spPr>
            <a:xfrm>
              <a:off x="6040181" y="1652994"/>
              <a:ext cx="149082" cy="149082"/>
            </a:xfrm>
            <a:custGeom>
              <a:avLst/>
              <a:gdLst/>
              <a:ahLst/>
              <a:cxnLst/>
              <a:rect l="l" t="t" r="r" b="b"/>
              <a:pathLst>
                <a:path w="3116" h="3116" extrusionOk="0">
                  <a:moveTo>
                    <a:pt x="1565" y="1"/>
                  </a:moveTo>
                  <a:cubicBezTo>
                    <a:pt x="696" y="1"/>
                    <a:pt x="0" y="696"/>
                    <a:pt x="0" y="1551"/>
                  </a:cubicBezTo>
                  <a:cubicBezTo>
                    <a:pt x="0" y="2421"/>
                    <a:pt x="696" y="3116"/>
                    <a:pt x="1565" y="3116"/>
                  </a:cubicBezTo>
                  <a:cubicBezTo>
                    <a:pt x="2420" y="3116"/>
                    <a:pt x="3115" y="2421"/>
                    <a:pt x="3115" y="1551"/>
                  </a:cubicBezTo>
                  <a:cubicBezTo>
                    <a:pt x="3115" y="696"/>
                    <a:pt x="2420" y="1"/>
                    <a:pt x="1565"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2"/>
            <p:cNvSpPr/>
            <p:nvPr/>
          </p:nvSpPr>
          <p:spPr>
            <a:xfrm>
              <a:off x="6528143" y="4446370"/>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2"/>
            <p:cNvSpPr/>
            <p:nvPr/>
          </p:nvSpPr>
          <p:spPr>
            <a:xfrm>
              <a:off x="7708025" y="2432613"/>
              <a:ext cx="257784" cy="257736"/>
            </a:xfrm>
            <a:custGeom>
              <a:avLst/>
              <a:gdLst/>
              <a:ahLst/>
              <a:cxnLst/>
              <a:rect l="l" t="t" r="r" b="b"/>
              <a:pathLst>
                <a:path w="5388" h="5387" extrusionOk="0">
                  <a:moveTo>
                    <a:pt x="2700" y="0"/>
                  </a:moveTo>
                  <a:cubicBezTo>
                    <a:pt x="1203" y="0"/>
                    <a:pt x="0" y="1203"/>
                    <a:pt x="0" y="2686"/>
                  </a:cubicBezTo>
                  <a:cubicBezTo>
                    <a:pt x="0" y="4183"/>
                    <a:pt x="1203" y="5386"/>
                    <a:pt x="2700" y="5386"/>
                  </a:cubicBezTo>
                  <a:cubicBezTo>
                    <a:pt x="4184" y="5386"/>
                    <a:pt x="5387" y="4183"/>
                    <a:pt x="5387" y="2686"/>
                  </a:cubicBezTo>
                  <a:cubicBezTo>
                    <a:pt x="5387" y="1203"/>
                    <a:pt x="4184" y="0"/>
                    <a:pt x="270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2"/>
            <p:cNvSpPr/>
            <p:nvPr/>
          </p:nvSpPr>
          <p:spPr>
            <a:xfrm>
              <a:off x="5748571" y="2852732"/>
              <a:ext cx="257784" cy="257784"/>
            </a:xfrm>
            <a:custGeom>
              <a:avLst/>
              <a:gdLst/>
              <a:ahLst/>
              <a:cxnLst/>
              <a:rect l="l" t="t" r="r" b="b"/>
              <a:pathLst>
                <a:path w="5388" h="5388" extrusionOk="0">
                  <a:moveTo>
                    <a:pt x="2688" y="0"/>
                  </a:moveTo>
                  <a:cubicBezTo>
                    <a:pt x="1203" y="0"/>
                    <a:pt x="0" y="1203"/>
                    <a:pt x="0" y="2700"/>
                  </a:cubicBezTo>
                  <a:cubicBezTo>
                    <a:pt x="0" y="4184"/>
                    <a:pt x="1203" y="5387"/>
                    <a:pt x="2688" y="5387"/>
                  </a:cubicBezTo>
                  <a:cubicBezTo>
                    <a:pt x="4185" y="5387"/>
                    <a:pt x="5388" y="4184"/>
                    <a:pt x="5388" y="2700"/>
                  </a:cubicBezTo>
                  <a:cubicBezTo>
                    <a:pt x="5388" y="1203"/>
                    <a:pt x="4185" y="0"/>
                    <a:pt x="2688"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2"/>
            <p:cNvSpPr/>
            <p:nvPr/>
          </p:nvSpPr>
          <p:spPr>
            <a:xfrm>
              <a:off x="7897966" y="1198332"/>
              <a:ext cx="406770" cy="406770"/>
            </a:xfrm>
            <a:custGeom>
              <a:avLst/>
              <a:gdLst/>
              <a:ahLst/>
              <a:cxnLst/>
              <a:rect l="l" t="t" r="r" b="b"/>
              <a:pathLst>
                <a:path w="8502" h="8502" extrusionOk="0">
                  <a:moveTo>
                    <a:pt x="4251" y="1"/>
                  </a:moveTo>
                  <a:cubicBezTo>
                    <a:pt x="1899" y="1"/>
                    <a:pt x="1" y="1912"/>
                    <a:pt x="1" y="4251"/>
                  </a:cubicBezTo>
                  <a:cubicBezTo>
                    <a:pt x="1" y="6604"/>
                    <a:pt x="1899" y="8502"/>
                    <a:pt x="4251" y="8502"/>
                  </a:cubicBezTo>
                  <a:cubicBezTo>
                    <a:pt x="6604" y="8502"/>
                    <a:pt x="8502" y="6604"/>
                    <a:pt x="8502" y="4251"/>
                  </a:cubicBezTo>
                  <a:cubicBezTo>
                    <a:pt x="8502" y="1912"/>
                    <a:pt x="6604" y="1"/>
                    <a:pt x="4251"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4" name="Google Shape;2454;p62"/>
            <p:cNvGrpSpPr/>
            <p:nvPr/>
          </p:nvGrpSpPr>
          <p:grpSpPr>
            <a:xfrm>
              <a:off x="6297760" y="1840815"/>
              <a:ext cx="1539308" cy="2678457"/>
              <a:chOff x="6558189" y="2293913"/>
              <a:chExt cx="1278920" cy="2225371"/>
            </a:xfrm>
          </p:grpSpPr>
          <p:sp>
            <p:nvSpPr>
              <p:cNvPr id="2455" name="Google Shape;2455;p62"/>
              <p:cNvSpPr/>
              <p:nvPr/>
            </p:nvSpPr>
            <p:spPr>
              <a:xfrm>
                <a:off x="7362065" y="2865506"/>
                <a:ext cx="3875" cy="2009"/>
              </a:xfrm>
              <a:custGeom>
                <a:avLst/>
                <a:gdLst/>
                <a:ahLst/>
                <a:cxnLst/>
                <a:rect l="l" t="t" r="r" b="b"/>
                <a:pathLst>
                  <a:path w="81" h="42" extrusionOk="0">
                    <a:moveTo>
                      <a:pt x="1" y="1"/>
                    </a:moveTo>
                    <a:lnTo>
                      <a:pt x="1" y="14"/>
                    </a:lnTo>
                    <a:cubicBezTo>
                      <a:pt x="19" y="14"/>
                      <a:pt x="34" y="17"/>
                      <a:pt x="47" y="22"/>
                    </a:cubicBezTo>
                    <a:lnTo>
                      <a:pt x="47" y="22"/>
                    </a:lnTo>
                    <a:cubicBezTo>
                      <a:pt x="21" y="8"/>
                      <a:pt x="1" y="1"/>
                      <a:pt x="1" y="1"/>
                    </a:cubicBezTo>
                    <a:close/>
                    <a:moveTo>
                      <a:pt x="47" y="22"/>
                    </a:moveTo>
                    <a:cubicBezTo>
                      <a:pt x="58" y="27"/>
                      <a:pt x="69" y="34"/>
                      <a:pt x="81" y="41"/>
                    </a:cubicBezTo>
                    <a:cubicBezTo>
                      <a:pt x="73" y="34"/>
                      <a:pt x="62" y="27"/>
                      <a:pt x="47" y="22"/>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2"/>
              <p:cNvSpPr/>
              <p:nvPr/>
            </p:nvSpPr>
            <p:spPr>
              <a:xfrm>
                <a:off x="7702906" y="3915588"/>
                <a:ext cx="134203" cy="202859"/>
              </a:xfrm>
              <a:custGeom>
                <a:avLst/>
                <a:gdLst/>
                <a:ahLst/>
                <a:cxnLst/>
                <a:rect l="l" t="t" r="r" b="b"/>
                <a:pathLst>
                  <a:path w="2805" h="4240" extrusionOk="0">
                    <a:moveTo>
                      <a:pt x="41" y="0"/>
                    </a:moveTo>
                    <a:lnTo>
                      <a:pt x="0" y="1711"/>
                    </a:lnTo>
                    <a:cubicBezTo>
                      <a:pt x="0" y="1711"/>
                      <a:pt x="1939" y="4158"/>
                      <a:pt x="2393" y="4238"/>
                    </a:cubicBezTo>
                    <a:cubicBezTo>
                      <a:pt x="2398" y="4239"/>
                      <a:pt x="2403" y="4240"/>
                      <a:pt x="2407" y="4240"/>
                    </a:cubicBezTo>
                    <a:cubicBezTo>
                      <a:pt x="2805" y="4240"/>
                      <a:pt x="1471" y="94"/>
                      <a:pt x="1471" y="94"/>
                    </a:cubicBezTo>
                    <a:lnTo>
                      <a:pt x="41"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2"/>
              <p:cNvSpPr/>
              <p:nvPr/>
            </p:nvSpPr>
            <p:spPr>
              <a:xfrm>
                <a:off x="6957878" y="4343457"/>
                <a:ext cx="159943" cy="175827"/>
              </a:xfrm>
              <a:custGeom>
                <a:avLst/>
                <a:gdLst/>
                <a:ahLst/>
                <a:cxnLst/>
                <a:rect l="l" t="t" r="r" b="b"/>
                <a:pathLst>
                  <a:path w="3343" h="3675" extrusionOk="0">
                    <a:moveTo>
                      <a:pt x="2928" y="0"/>
                    </a:moveTo>
                    <a:lnTo>
                      <a:pt x="1418" y="307"/>
                    </a:lnTo>
                    <a:cubicBezTo>
                      <a:pt x="1418" y="307"/>
                      <a:pt x="1" y="3354"/>
                      <a:pt x="1" y="3649"/>
                    </a:cubicBezTo>
                    <a:cubicBezTo>
                      <a:pt x="1" y="3666"/>
                      <a:pt x="12" y="3674"/>
                      <a:pt x="32" y="3674"/>
                    </a:cubicBezTo>
                    <a:cubicBezTo>
                      <a:pt x="370" y="3674"/>
                      <a:pt x="3343" y="1403"/>
                      <a:pt x="3343" y="1403"/>
                    </a:cubicBezTo>
                    <a:lnTo>
                      <a:pt x="2928" y="0"/>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2"/>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1455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2"/>
              <p:cNvSpPr/>
              <p:nvPr/>
            </p:nvSpPr>
            <p:spPr>
              <a:xfrm>
                <a:off x="6813963" y="3238355"/>
                <a:ext cx="897938" cy="1127493"/>
              </a:xfrm>
              <a:custGeom>
                <a:avLst/>
                <a:gdLst/>
                <a:ahLst/>
                <a:cxnLst/>
                <a:rect l="l" t="t" r="r" b="b"/>
                <a:pathLst>
                  <a:path w="18768" h="23566" extrusionOk="0">
                    <a:moveTo>
                      <a:pt x="1712" y="1"/>
                    </a:moveTo>
                    <a:cubicBezTo>
                      <a:pt x="1712" y="1"/>
                      <a:pt x="1" y="13100"/>
                      <a:pt x="4185" y="23565"/>
                    </a:cubicBezTo>
                    <a:lnTo>
                      <a:pt x="6110" y="23178"/>
                    </a:lnTo>
                    <a:cubicBezTo>
                      <a:pt x="6110" y="23178"/>
                      <a:pt x="4640" y="10427"/>
                      <a:pt x="5709" y="4813"/>
                    </a:cubicBezTo>
                    <a:lnTo>
                      <a:pt x="5709" y="4813"/>
                    </a:lnTo>
                    <a:cubicBezTo>
                      <a:pt x="5709" y="4814"/>
                      <a:pt x="7300" y="14811"/>
                      <a:pt x="18634" y="16121"/>
                    </a:cubicBezTo>
                    <a:lnTo>
                      <a:pt x="18767" y="13968"/>
                    </a:lnTo>
                    <a:cubicBezTo>
                      <a:pt x="18767" y="13968"/>
                      <a:pt x="10373" y="11803"/>
                      <a:pt x="10052" y="1243"/>
                    </a:cubicBezTo>
                    <a:lnTo>
                      <a:pt x="1712"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2"/>
              <p:cNvSpPr/>
              <p:nvPr/>
            </p:nvSpPr>
            <p:spPr>
              <a:xfrm>
                <a:off x="7452203" y="3390547"/>
                <a:ext cx="136212" cy="138796"/>
              </a:xfrm>
              <a:custGeom>
                <a:avLst/>
                <a:gdLst/>
                <a:ahLst/>
                <a:cxnLst/>
                <a:rect l="l" t="t" r="r" b="b"/>
                <a:pathLst>
                  <a:path w="2847" h="2901" extrusionOk="0">
                    <a:moveTo>
                      <a:pt x="1271" y="1"/>
                    </a:moveTo>
                    <a:cubicBezTo>
                      <a:pt x="1271" y="1"/>
                      <a:pt x="389" y="268"/>
                      <a:pt x="241" y="522"/>
                    </a:cubicBezTo>
                    <a:cubicBezTo>
                      <a:pt x="198" y="608"/>
                      <a:pt x="272" y="637"/>
                      <a:pt x="392" y="637"/>
                    </a:cubicBezTo>
                    <a:cubicBezTo>
                      <a:pt x="643" y="637"/>
                      <a:pt x="1097" y="509"/>
                      <a:pt x="1097" y="509"/>
                    </a:cubicBezTo>
                    <a:lnTo>
                      <a:pt x="1097" y="509"/>
                    </a:lnTo>
                    <a:cubicBezTo>
                      <a:pt x="1097" y="509"/>
                      <a:pt x="1" y="1832"/>
                      <a:pt x="95" y="2166"/>
                    </a:cubicBezTo>
                    <a:cubicBezTo>
                      <a:pt x="103" y="2204"/>
                      <a:pt x="124" y="2220"/>
                      <a:pt x="155" y="2220"/>
                    </a:cubicBezTo>
                    <a:cubicBezTo>
                      <a:pt x="409" y="2220"/>
                      <a:pt x="1324" y="1071"/>
                      <a:pt x="1324" y="1070"/>
                    </a:cubicBezTo>
                    <a:lnTo>
                      <a:pt x="1324" y="1070"/>
                    </a:lnTo>
                    <a:cubicBezTo>
                      <a:pt x="1324" y="1071"/>
                      <a:pt x="683" y="2687"/>
                      <a:pt x="963" y="2888"/>
                    </a:cubicBezTo>
                    <a:cubicBezTo>
                      <a:pt x="976" y="2896"/>
                      <a:pt x="990" y="2900"/>
                      <a:pt x="1004" y="2900"/>
                    </a:cubicBezTo>
                    <a:cubicBezTo>
                      <a:pt x="1306" y="2900"/>
                      <a:pt x="1818" y="1057"/>
                      <a:pt x="1818" y="1056"/>
                    </a:cubicBezTo>
                    <a:lnTo>
                      <a:pt x="1818" y="1056"/>
                    </a:lnTo>
                    <a:cubicBezTo>
                      <a:pt x="1818" y="1057"/>
                      <a:pt x="1685" y="2634"/>
                      <a:pt x="1872" y="2781"/>
                    </a:cubicBezTo>
                    <a:cubicBezTo>
                      <a:pt x="1879" y="2786"/>
                      <a:pt x="1885" y="2788"/>
                      <a:pt x="1892" y="2788"/>
                    </a:cubicBezTo>
                    <a:cubicBezTo>
                      <a:pt x="2085" y="2788"/>
                      <a:pt x="2260" y="949"/>
                      <a:pt x="2260" y="949"/>
                    </a:cubicBezTo>
                    <a:cubicBezTo>
                      <a:pt x="2260" y="949"/>
                      <a:pt x="2460" y="2300"/>
                      <a:pt x="2661" y="2366"/>
                    </a:cubicBezTo>
                    <a:cubicBezTo>
                      <a:pt x="2664" y="2367"/>
                      <a:pt x="2667" y="2368"/>
                      <a:pt x="2670" y="2368"/>
                    </a:cubicBezTo>
                    <a:cubicBezTo>
                      <a:pt x="2847" y="2368"/>
                      <a:pt x="2407" y="308"/>
                      <a:pt x="2407" y="308"/>
                    </a:cubicBezTo>
                    <a:lnTo>
                      <a:pt x="1271"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2"/>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2"/>
              <p:cNvSpPr/>
              <p:nvPr/>
            </p:nvSpPr>
            <p:spPr>
              <a:xfrm>
                <a:off x="7360773" y="2826513"/>
                <a:ext cx="267975" cy="583889"/>
              </a:xfrm>
              <a:custGeom>
                <a:avLst/>
                <a:gdLst/>
                <a:ahLst/>
                <a:cxnLst/>
                <a:rect l="l" t="t" r="r" b="b"/>
                <a:pathLst>
                  <a:path w="5601" h="12204" extrusionOk="0">
                    <a:moveTo>
                      <a:pt x="963" y="1"/>
                    </a:moveTo>
                    <a:lnTo>
                      <a:pt x="1" y="3449"/>
                    </a:lnTo>
                    <a:cubicBezTo>
                      <a:pt x="1" y="3449"/>
                      <a:pt x="2232" y="5066"/>
                      <a:pt x="2487" y="5628"/>
                    </a:cubicBezTo>
                    <a:cubicBezTo>
                      <a:pt x="2740" y="6189"/>
                      <a:pt x="2740" y="11790"/>
                      <a:pt x="2740" y="11790"/>
                    </a:cubicBezTo>
                    <a:cubicBezTo>
                      <a:pt x="3583" y="12191"/>
                      <a:pt x="4558" y="12204"/>
                      <a:pt x="4558" y="12204"/>
                    </a:cubicBezTo>
                    <a:cubicBezTo>
                      <a:pt x="4558" y="12204"/>
                      <a:pt x="5601" y="6724"/>
                      <a:pt x="4920" y="5120"/>
                    </a:cubicBezTo>
                    <a:cubicBezTo>
                      <a:pt x="4251" y="3516"/>
                      <a:pt x="2126" y="696"/>
                      <a:pt x="1845" y="468"/>
                    </a:cubicBezTo>
                    <a:cubicBezTo>
                      <a:pt x="1551" y="241"/>
                      <a:pt x="963" y="1"/>
                      <a:pt x="963"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2"/>
              <p:cNvSpPr/>
              <p:nvPr/>
            </p:nvSpPr>
            <p:spPr>
              <a:xfrm>
                <a:off x="6558189" y="2293913"/>
                <a:ext cx="127935" cy="136786"/>
              </a:xfrm>
              <a:custGeom>
                <a:avLst/>
                <a:gdLst/>
                <a:ahLst/>
                <a:cxnLst/>
                <a:rect l="l" t="t" r="r" b="b"/>
                <a:pathLst>
                  <a:path w="2674" h="2859" extrusionOk="0">
                    <a:moveTo>
                      <a:pt x="1655" y="0"/>
                    </a:moveTo>
                    <a:cubicBezTo>
                      <a:pt x="1646" y="0"/>
                      <a:pt x="1638" y="4"/>
                      <a:pt x="1631" y="12"/>
                    </a:cubicBezTo>
                    <a:cubicBezTo>
                      <a:pt x="1471" y="199"/>
                      <a:pt x="1939" y="1709"/>
                      <a:pt x="1939" y="1709"/>
                    </a:cubicBezTo>
                    <a:cubicBezTo>
                      <a:pt x="1939" y="1709"/>
                      <a:pt x="1083" y="81"/>
                      <a:pt x="777" y="81"/>
                    </a:cubicBezTo>
                    <a:cubicBezTo>
                      <a:pt x="756" y="81"/>
                      <a:pt x="737" y="89"/>
                      <a:pt x="722" y="105"/>
                    </a:cubicBezTo>
                    <a:cubicBezTo>
                      <a:pt x="482" y="345"/>
                      <a:pt x="1458" y="1803"/>
                      <a:pt x="1458" y="1803"/>
                    </a:cubicBezTo>
                    <a:cubicBezTo>
                      <a:pt x="1458" y="1803"/>
                      <a:pt x="365" y="922"/>
                      <a:pt x="81" y="922"/>
                    </a:cubicBezTo>
                    <a:cubicBezTo>
                      <a:pt x="39" y="922"/>
                      <a:pt x="14" y="942"/>
                      <a:pt x="14" y="987"/>
                    </a:cubicBezTo>
                    <a:cubicBezTo>
                      <a:pt x="0" y="1335"/>
                      <a:pt x="1351" y="2404"/>
                      <a:pt x="1351" y="2404"/>
                    </a:cubicBezTo>
                    <a:cubicBezTo>
                      <a:pt x="1351" y="2404"/>
                      <a:pt x="1211" y="2395"/>
                      <a:pt x="1043" y="2395"/>
                    </a:cubicBezTo>
                    <a:cubicBezTo>
                      <a:pt x="757" y="2395"/>
                      <a:pt x="390" y="2421"/>
                      <a:pt x="508" y="2564"/>
                    </a:cubicBezTo>
                    <a:cubicBezTo>
                      <a:pt x="709" y="2792"/>
                      <a:pt x="1631" y="2858"/>
                      <a:pt x="1631" y="2858"/>
                    </a:cubicBezTo>
                    <a:lnTo>
                      <a:pt x="2674" y="2311"/>
                    </a:lnTo>
                    <a:cubicBezTo>
                      <a:pt x="2674" y="2311"/>
                      <a:pt x="2661" y="248"/>
                      <a:pt x="2500" y="248"/>
                    </a:cubicBezTo>
                    <a:cubicBezTo>
                      <a:pt x="2496" y="248"/>
                      <a:pt x="2491" y="249"/>
                      <a:pt x="2486" y="252"/>
                    </a:cubicBezTo>
                    <a:cubicBezTo>
                      <a:pt x="2299" y="359"/>
                      <a:pt x="2380" y="1709"/>
                      <a:pt x="2380" y="1709"/>
                    </a:cubicBezTo>
                    <a:cubicBezTo>
                      <a:pt x="2380" y="1709"/>
                      <a:pt x="1843" y="0"/>
                      <a:pt x="165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2"/>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2"/>
              <p:cNvSpPr/>
              <p:nvPr/>
            </p:nvSpPr>
            <p:spPr>
              <a:xfrm>
                <a:off x="6616415" y="2389697"/>
                <a:ext cx="353663" cy="634460"/>
              </a:xfrm>
              <a:custGeom>
                <a:avLst/>
                <a:gdLst/>
                <a:ahLst/>
                <a:cxnLst/>
                <a:rect l="l" t="t" r="r" b="b"/>
                <a:pathLst>
                  <a:path w="7392" h="13261" extrusionOk="0">
                    <a:moveTo>
                      <a:pt x="1631" y="1"/>
                    </a:moveTo>
                    <a:cubicBezTo>
                      <a:pt x="1631" y="1"/>
                      <a:pt x="401" y="309"/>
                      <a:pt x="0" y="1070"/>
                    </a:cubicBezTo>
                    <a:cubicBezTo>
                      <a:pt x="0" y="1070"/>
                      <a:pt x="4491" y="9010"/>
                      <a:pt x="5547" y="13260"/>
                    </a:cubicBezTo>
                    <a:lnTo>
                      <a:pt x="7391" y="8181"/>
                    </a:lnTo>
                    <a:cubicBezTo>
                      <a:pt x="7391" y="8181"/>
                      <a:pt x="4504" y="4399"/>
                      <a:pt x="1631"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2"/>
              <p:cNvSpPr/>
              <p:nvPr/>
            </p:nvSpPr>
            <p:spPr>
              <a:xfrm>
                <a:off x="6891375" y="2774650"/>
                <a:ext cx="505903" cy="573459"/>
              </a:xfrm>
              <a:custGeom>
                <a:avLst/>
                <a:gdLst/>
                <a:ahLst/>
                <a:cxnLst/>
                <a:rect l="l" t="t" r="r" b="b"/>
                <a:pathLst>
                  <a:path w="10574" h="11986" extrusionOk="0">
                    <a:moveTo>
                      <a:pt x="4663" y="0"/>
                    </a:moveTo>
                    <a:cubicBezTo>
                      <a:pt x="3962" y="0"/>
                      <a:pt x="2422" y="70"/>
                      <a:pt x="429" y="242"/>
                    </a:cubicBezTo>
                    <a:cubicBezTo>
                      <a:pt x="429" y="242"/>
                      <a:pt x="1" y="5214"/>
                      <a:pt x="14" y="5428"/>
                    </a:cubicBezTo>
                    <a:cubicBezTo>
                      <a:pt x="28" y="5642"/>
                      <a:pt x="54" y="11217"/>
                      <a:pt x="54" y="11217"/>
                    </a:cubicBezTo>
                    <a:cubicBezTo>
                      <a:pt x="54" y="11217"/>
                      <a:pt x="589" y="11550"/>
                      <a:pt x="3877" y="11831"/>
                    </a:cubicBezTo>
                    <a:lnTo>
                      <a:pt x="3890" y="11831"/>
                    </a:lnTo>
                    <a:cubicBezTo>
                      <a:pt x="3890" y="11831"/>
                      <a:pt x="3904" y="11831"/>
                      <a:pt x="3904" y="11844"/>
                    </a:cubicBezTo>
                    <a:lnTo>
                      <a:pt x="3904" y="11831"/>
                    </a:lnTo>
                    <a:cubicBezTo>
                      <a:pt x="5311" y="11951"/>
                      <a:pt x="6332" y="11986"/>
                      <a:pt x="7039" y="11986"/>
                    </a:cubicBezTo>
                    <a:cubicBezTo>
                      <a:pt x="7983" y="11986"/>
                      <a:pt x="8368" y="11924"/>
                      <a:pt x="8368" y="11924"/>
                    </a:cubicBezTo>
                    <a:cubicBezTo>
                      <a:pt x="8368" y="11924"/>
                      <a:pt x="9331" y="6417"/>
                      <a:pt x="9370" y="6217"/>
                    </a:cubicBezTo>
                    <a:cubicBezTo>
                      <a:pt x="9424" y="6004"/>
                      <a:pt x="10573" y="1098"/>
                      <a:pt x="10573" y="1098"/>
                    </a:cubicBezTo>
                    <a:cubicBezTo>
                      <a:pt x="8461" y="550"/>
                      <a:pt x="5535" y="108"/>
                      <a:pt x="4946" y="15"/>
                    </a:cubicBezTo>
                    <a:lnTo>
                      <a:pt x="4946" y="2"/>
                    </a:lnTo>
                    <a:lnTo>
                      <a:pt x="4826" y="2"/>
                    </a:lnTo>
                    <a:cubicBezTo>
                      <a:pt x="4778" y="1"/>
                      <a:pt x="4724" y="0"/>
                      <a:pt x="4663"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2"/>
              <p:cNvSpPr/>
              <p:nvPr/>
            </p:nvSpPr>
            <p:spPr>
              <a:xfrm>
                <a:off x="7035242" y="2774698"/>
                <a:ext cx="161856" cy="115830"/>
              </a:xfrm>
              <a:custGeom>
                <a:avLst/>
                <a:gdLst/>
                <a:ahLst/>
                <a:cxnLst/>
                <a:rect l="l" t="t" r="r" b="b"/>
                <a:pathLst>
                  <a:path w="3383" h="2421" extrusionOk="0">
                    <a:moveTo>
                      <a:pt x="1043" y="1"/>
                    </a:moveTo>
                    <a:lnTo>
                      <a:pt x="1" y="54"/>
                    </a:lnTo>
                    <a:cubicBezTo>
                      <a:pt x="1" y="54"/>
                      <a:pt x="523" y="1524"/>
                      <a:pt x="1351" y="2420"/>
                    </a:cubicBezTo>
                    <a:cubicBezTo>
                      <a:pt x="1351" y="2420"/>
                      <a:pt x="2674" y="1364"/>
                      <a:pt x="3383" y="255"/>
                    </a:cubicBezTo>
                    <a:lnTo>
                      <a:pt x="2661" y="68"/>
                    </a:lnTo>
                    <a:lnTo>
                      <a:pt x="1043" y="1"/>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2"/>
              <p:cNvSpPr/>
              <p:nvPr/>
            </p:nvSpPr>
            <p:spPr>
              <a:xfrm>
                <a:off x="7083230" y="2655758"/>
                <a:ext cx="97267" cy="182477"/>
              </a:xfrm>
              <a:custGeom>
                <a:avLst/>
                <a:gdLst/>
                <a:ahLst/>
                <a:cxnLst/>
                <a:rect l="l" t="t" r="r" b="b"/>
                <a:pathLst>
                  <a:path w="2033" h="3814" extrusionOk="0">
                    <a:moveTo>
                      <a:pt x="120" y="0"/>
                    </a:moveTo>
                    <a:cubicBezTo>
                      <a:pt x="120" y="0"/>
                      <a:pt x="1" y="2941"/>
                      <a:pt x="40" y="3262"/>
                    </a:cubicBezTo>
                    <a:cubicBezTo>
                      <a:pt x="94" y="3570"/>
                      <a:pt x="388" y="3770"/>
                      <a:pt x="749" y="3810"/>
                    </a:cubicBezTo>
                    <a:lnTo>
                      <a:pt x="776" y="3810"/>
                    </a:lnTo>
                    <a:cubicBezTo>
                      <a:pt x="804" y="3812"/>
                      <a:pt x="831" y="3813"/>
                      <a:pt x="859" y="3813"/>
                    </a:cubicBezTo>
                    <a:cubicBezTo>
                      <a:pt x="1186" y="3813"/>
                      <a:pt x="1478" y="3666"/>
                      <a:pt x="1564" y="3383"/>
                    </a:cubicBezTo>
                    <a:cubicBezTo>
                      <a:pt x="1658" y="3075"/>
                      <a:pt x="2032" y="161"/>
                      <a:pt x="2032" y="161"/>
                    </a:cubicBezTo>
                    <a:lnTo>
                      <a:pt x="1083" y="81"/>
                    </a:lnTo>
                    <a:lnTo>
                      <a:pt x="1056" y="81"/>
                    </a:lnTo>
                    <a:lnTo>
                      <a:pt x="120" y="0"/>
                    </a:ln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2"/>
              <p:cNvSpPr/>
              <p:nvPr/>
            </p:nvSpPr>
            <p:spPr>
              <a:xfrm>
                <a:off x="7085143" y="2655758"/>
                <a:ext cx="95353" cy="112147"/>
              </a:xfrm>
              <a:custGeom>
                <a:avLst/>
                <a:gdLst/>
                <a:ahLst/>
                <a:cxnLst/>
                <a:rect l="l" t="t" r="r" b="b"/>
                <a:pathLst>
                  <a:path w="1993" h="2344" extrusionOk="0">
                    <a:moveTo>
                      <a:pt x="80" y="0"/>
                    </a:moveTo>
                    <a:cubicBezTo>
                      <a:pt x="80" y="0"/>
                      <a:pt x="27" y="1257"/>
                      <a:pt x="0" y="2206"/>
                    </a:cubicBezTo>
                    <a:cubicBezTo>
                      <a:pt x="375" y="2273"/>
                      <a:pt x="669" y="2313"/>
                      <a:pt x="776" y="2326"/>
                    </a:cubicBezTo>
                    <a:cubicBezTo>
                      <a:pt x="862" y="2326"/>
                      <a:pt x="1114" y="2344"/>
                      <a:pt x="1446" y="2344"/>
                    </a:cubicBezTo>
                    <a:cubicBezTo>
                      <a:pt x="1526" y="2344"/>
                      <a:pt x="1610" y="2343"/>
                      <a:pt x="1698" y="2340"/>
                    </a:cubicBezTo>
                    <a:cubicBezTo>
                      <a:pt x="1832" y="1390"/>
                      <a:pt x="1992" y="161"/>
                      <a:pt x="1992" y="161"/>
                    </a:cubicBezTo>
                    <a:lnTo>
                      <a:pt x="1043" y="81"/>
                    </a:lnTo>
                    <a:lnTo>
                      <a:pt x="1016" y="81"/>
                    </a:lnTo>
                    <a:lnTo>
                      <a:pt x="80" y="0"/>
                    </a:ln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2"/>
              <p:cNvSpPr/>
              <p:nvPr/>
            </p:nvSpPr>
            <p:spPr>
              <a:xfrm>
                <a:off x="7250110" y="2581408"/>
                <a:ext cx="113295" cy="104635"/>
              </a:xfrm>
              <a:custGeom>
                <a:avLst/>
                <a:gdLst/>
                <a:ahLst/>
                <a:cxnLst/>
                <a:rect l="l" t="t" r="r" b="b"/>
                <a:pathLst>
                  <a:path w="2368" h="2187" extrusionOk="0">
                    <a:moveTo>
                      <a:pt x="1195" y="0"/>
                    </a:moveTo>
                    <a:cubicBezTo>
                      <a:pt x="680" y="0"/>
                      <a:pt x="215" y="364"/>
                      <a:pt x="108" y="886"/>
                    </a:cubicBezTo>
                    <a:cubicBezTo>
                      <a:pt x="1" y="1474"/>
                      <a:pt x="389" y="2049"/>
                      <a:pt x="977" y="2169"/>
                    </a:cubicBezTo>
                    <a:cubicBezTo>
                      <a:pt x="1043" y="2181"/>
                      <a:pt x="1109" y="2187"/>
                      <a:pt x="1173" y="2187"/>
                    </a:cubicBezTo>
                    <a:cubicBezTo>
                      <a:pt x="1688" y="2187"/>
                      <a:pt x="2153" y="1823"/>
                      <a:pt x="2260" y="1301"/>
                    </a:cubicBezTo>
                    <a:cubicBezTo>
                      <a:pt x="2367" y="713"/>
                      <a:pt x="1979" y="138"/>
                      <a:pt x="1391" y="18"/>
                    </a:cubicBezTo>
                    <a:cubicBezTo>
                      <a:pt x="1325" y="6"/>
                      <a:pt x="1259" y="0"/>
                      <a:pt x="1195"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2"/>
              <p:cNvSpPr/>
              <p:nvPr/>
            </p:nvSpPr>
            <p:spPr>
              <a:xfrm>
                <a:off x="7270587" y="2626955"/>
                <a:ext cx="42916" cy="30525"/>
              </a:xfrm>
              <a:custGeom>
                <a:avLst/>
                <a:gdLst/>
                <a:ahLst/>
                <a:cxnLst/>
                <a:rect l="l" t="t" r="r" b="b"/>
                <a:pathLst>
                  <a:path w="897" h="638" extrusionOk="0">
                    <a:moveTo>
                      <a:pt x="648" y="0"/>
                    </a:moveTo>
                    <a:cubicBezTo>
                      <a:pt x="287" y="0"/>
                      <a:pt x="1" y="322"/>
                      <a:pt x="1" y="322"/>
                    </a:cubicBezTo>
                    <a:cubicBezTo>
                      <a:pt x="232" y="554"/>
                      <a:pt x="404" y="638"/>
                      <a:pt x="532" y="638"/>
                    </a:cubicBezTo>
                    <a:cubicBezTo>
                      <a:pt x="869" y="638"/>
                      <a:pt x="897" y="55"/>
                      <a:pt x="897" y="55"/>
                    </a:cubicBezTo>
                    <a:cubicBezTo>
                      <a:pt x="812" y="16"/>
                      <a:pt x="728" y="0"/>
                      <a:pt x="648"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2"/>
              <p:cNvSpPr/>
              <p:nvPr/>
            </p:nvSpPr>
            <p:spPr>
              <a:xfrm>
                <a:off x="7270587" y="2623893"/>
                <a:ext cx="56312" cy="18516"/>
              </a:xfrm>
              <a:custGeom>
                <a:avLst/>
                <a:gdLst/>
                <a:ahLst/>
                <a:cxnLst/>
                <a:rect l="l" t="t" r="r" b="b"/>
                <a:pathLst>
                  <a:path w="1177" h="387" extrusionOk="0">
                    <a:moveTo>
                      <a:pt x="660" y="0"/>
                    </a:moveTo>
                    <a:cubicBezTo>
                      <a:pt x="290" y="0"/>
                      <a:pt x="1" y="386"/>
                      <a:pt x="1" y="386"/>
                    </a:cubicBezTo>
                    <a:cubicBezTo>
                      <a:pt x="264" y="189"/>
                      <a:pt x="497" y="127"/>
                      <a:pt x="684" y="127"/>
                    </a:cubicBezTo>
                    <a:cubicBezTo>
                      <a:pt x="991" y="127"/>
                      <a:pt x="1177" y="292"/>
                      <a:pt x="1177" y="292"/>
                    </a:cubicBezTo>
                    <a:cubicBezTo>
                      <a:pt x="1001" y="75"/>
                      <a:pt x="823" y="0"/>
                      <a:pt x="66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2"/>
              <p:cNvSpPr/>
              <p:nvPr/>
            </p:nvSpPr>
            <p:spPr>
              <a:xfrm>
                <a:off x="6911182" y="2520407"/>
                <a:ext cx="113869" cy="104922"/>
              </a:xfrm>
              <a:custGeom>
                <a:avLst/>
                <a:gdLst/>
                <a:ahLst/>
                <a:cxnLst/>
                <a:rect l="l" t="t" r="r" b="b"/>
                <a:pathLst>
                  <a:path w="2380" h="2193" extrusionOk="0">
                    <a:moveTo>
                      <a:pt x="1176" y="1"/>
                    </a:moveTo>
                    <a:cubicBezTo>
                      <a:pt x="669" y="1"/>
                      <a:pt x="214" y="363"/>
                      <a:pt x="108" y="892"/>
                    </a:cubicBezTo>
                    <a:cubicBezTo>
                      <a:pt x="1" y="1480"/>
                      <a:pt x="389" y="2054"/>
                      <a:pt x="977" y="2175"/>
                    </a:cubicBezTo>
                    <a:cubicBezTo>
                      <a:pt x="1044" y="2187"/>
                      <a:pt x="1111" y="2193"/>
                      <a:pt x="1177" y="2193"/>
                    </a:cubicBezTo>
                    <a:cubicBezTo>
                      <a:pt x="1701" y="2193"/>
                      <a:pt x="2165" y="1828"/>
                      <a:pt x="2260" y="1306"/>
                    </a:cubicBezTo>
                    <a:cubicBezTo>
                      <a:pt x="2380" y="717"/>
                      <a:pt x="1993" y="143"/>
                      <a:pt x="1391" y="22"/>
                    </a:cubicBezTo>
                    <a:cubicBezTo>
                      <a:pt x="1319" y="8"/>
                      <a:pt x="1247" y="1"/>
                      <a:pt x="1176" y="1"/>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2"/>
              <p:cNvSpPr/>
              <p:nvPr/>
            </p:nvSpPr>
            <p:spPr>
              <a:xfrm>
                <a:off x="6951419" y="2566194"/>
                <a:ext cx="46792" cy="33921"/>
              </a:xfrm>
              <a:custGeom>
                <a:avLst/>
                <a:gdLst/>
                <a:ahLst/>
                <a:cxnLst/>
                <a:rect l="l" t="t" r="r" b="b"/>
                <a:pathLst>
                  <a:path w="978" h="709" extrusionOk="0">
                    <a:moveTo>
                      <a:pt x="259" y="1"/>
                    </a:moveTo>
                    <a:cubicBezTo>
                      <a:pt x="254" y="1"/>
                      <a:pt x="248" y="1"/>
                      <a:pt x="243" y="1"/>
                    </a:cubicBezTo>
                    <a:cubicBezTo>
                      <a:pt x="243" y="1"/>
                      <a:pt x="1" y="709"/>
                      <a:pt x="514" y="709"/>
                    </a:cubicBezTo>
                    <a:cubicBezTo>
                      <a:pt x="628" y="709"/>
                      <a:pt x="779" y="674"/>
                      <a:pt x="977" y="589"/>
                    </a:cubicBezTo>
                    <a:cubicBezTo>
                      <a:pt x="977" y="589"/>
                      <a:pt x="768" y="1"/>
                      <a:pt x="259"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2"/>
              <p:cNvSpPr/>
              <p:nvPr/>
            </p:nvSpPr>
            <p:spPr>
              <a:xfrm>
                <a:off x="6947687" y="2563323"/>
                <a:ext cx="50523" cy="31099"/>
              </a:xfrm>
              <a:custGeom>
                <a:avLst/>
                <a:gdLst/>
                <a:ahLst/>
                <a:cxnLst/>
                <a:rect l="l" t="t" r="r" b="b"/>
                <a:pathLst>
                  <a:path w="1056" h="650" extrusionOk="0">
                    <a:moveTo>
                      <a:pt x="389" y="0"/>
                    </a:moveTo>
                    <a:cubicBezTo>
                      <a:pt x="277" y="0"/>
                      <a:pt x="148" y="33"/>
                      <a:pt x="0" y="115"/>
                    </a:cubicBezTo>
                    <a:cubicBezTo>
                      <a:pt x="0" y="115"/>
                      <a:pt x="76" y="90"/>
                      <a:pt x="195" y="90"/>
                    </a:cubicBezTo>
                    <a:cubicBezTo>
                      <a:pt x="412" y="90"/>
                      <a:pt x="770" y="174"/>
                      <a:pt x="1055" y="649"/>
                    </a:cubicBezTo>
                    <a:cubicBezTo>
                      <a:pt x="1055" y="649"/>
                      <a:pt x="887" y="0"/>
                      <a:pt x="389"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2"/>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FFD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2"/>
              <p:cNvSpPr/>
              <p:nvPr/>
            </p:nvSpPr>
            <p:spPr>
              <a:xfrm>
                <a:off x="6957878" y="2368119"/>
                <a:ext cx="366486" cy="379691"/>
              </a:xfrm>
              <a:custGeom>
                <a:avLst/>
                <a:gdLst/>
                <a:ahLst/>
                <a:cxnLst/>
                <a:rect l="l" t="t" r="r" b="b"/>
                <a:pathLst>
                  <a:path w="7660" h="7936" extrusionOk="0">
                    <a:moveTo>
                      <a:pt x="3686" y="0"/>
                    </a:moveTo>
                    <a:cubicBezTo>
                      <a:pt x="1331" y="0"/>
                      <a:pt x="685" y="2182"/>
                      <a:pt x="361" y="3847"/>
                    </a:cubicBezTo>
                    <a:cubicBezTo>
                      <a:pt x="1" y="5705"/>
                      <a:pt x="923" y="7443"/>
                      <a:pt x="3075" y="7857"/>
                    </a:cubicBezTo>
                    <a:cubicBezTo>
                      <a:pt x="3347" y="7910"/>
                      <a:pt x="3608" y="7936"/>
                      <a:pt x="3859" y="7936"/>
                    </a:cubicBezTo>
                    <a:cubicBezTo>
                      <a:pt x="5562" y="7936"/>
                      <a:pt x="6768" y="6763"/>
                      <a:pt x="7071" y="5144"/>
                    </a:cubicBezTo>
                    <a:cubicBezTo>
                      <a:pt x="7433" y="3286"/>
                      <a:pt x="7659" y="693"/>
                      <a:pt x="4572" y="92"/>
                    </a:cubicBezTo>
                    <a:cubicBezTo>
                      <a:pt x="4253" y="29"/>
                      <a:pt x="3958" y="0"/>
                      <a:pt x="3686"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2"/>
              <p:cNvSpPr/>
              <p:nvPr/>
            </p:nvSpPr>
            <p:spPr>
              <a:xfrm>
                <a:off x="7049978" y="2551027"/>
                <a:ext cx="29472" cy="6937"/>
              </a:xfrm>
              <a:custGeom>
                <a:avLst/>
                <a:gdLst/>
                <a:ahLst/>
                <a:cxnLst/>
                <a:rect l="l" t="t" r="r" b="b"/>
                <a:pathLst>
                  <a:path w="616" h="145" extrusionOk="0">
                    <a:moveTo>
                      <a:pt x="355" y="1"/>
                    </a:moveTo>
                    <a:cubicBezTo>
                      <a:pt x="261" y="1"/>
                      <a:pt x="143" y="36"/>
                      <a:pt x="1" y="145"/>
                    </a:cubicBezTo>
                    <a:cubicBezTo>
                      <a:pt x="1" y="145"/>
                      <a:pt x="155" y="35"/>
                      <a:pt x="348" y="35"/>
                    </a:cubicBezTo>
                    <a:cubicBezTo>
                      <a:pt x="433" y="35"/>
                      <a:pt x="525" y="57"/>
                      <a:pt x="616" y="118"/>
                    </a:cubicBezTo>
                    <a:cubicBezTo>
                      <a:pt x="616" y="118"/>
                      <a:pt x="526" y="1"/>
                      <a:pt x="355"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2"/>
              <p:cNvSpPr/>
              <p:nvPr/>
            </p:nvSpPr>
            <p:spPr>
              <a:xfrm>
                <a:off x="7029501" y="2507824"/>
                <a:ext cx="64829" cy="36936"/>
              </a:xfrm>
              <a:custGeom>
                <a:avLst/>
                <a:gdLst/>
                <a:ahLst/>
                <a:cxnLst/>
                <a:rect l="l" t="t" r="r" b="b"/>
                <a:pathLst>
                  <a:path w="1355" h="772" extrusionOk="0">
                    <a:moveTo>
                      <a:pt x="704" y="0"/>
                    </a:moveTo>
                    <a:cubicBezTo>
                      <a:pt x="675" y="0"/>
                      <a:pt x="645" y="2"/>
                      <a:pt x="616" y="5"/>
                    </a:cubicBezTo>
                    <a:cubicBezTo>
                      <a:pt x="254" y="45"/>
                      <a:pt x="1" y="326"/>
                      <a:pt x="28" y="633"/>
                    </a:cubicBezTo>
                    <a:cubicBezTo>
                      <a:pt x="41" y="736"/>
                      <a:pt x="80" y="772"/>
                      <a:pt x="139" y="772"/>
                    </a:cubicBezTo>
                    <a:cubicBezTo>
                      <a:pt x="256" y="772"/>
                      <a:pt x="451" y="633"/>
                      <a:pt x="682" y="606"/>
                    </a:cubicBezTo>
                    <a:cubicBezTo>
                      <a:pt x="717" y="602"/>
                      <a:pt x="752" y="601"/>
                      <a:pt x="787" y="601"/>
                    </a:cubicBezTo>
                    <a:cubicBezTo>
                      <a:pt x="871" y="601"/>
                      <a:pt x="954" y="610"/>
                      <a:pt x="1030" y="620"/>
                    </a:cubicBezTo>
                    <a:cubicBezTo>
                      <a:pt x="1104" y="630"/>
                      <a:pt x="1169" y="642"/>
                      <a:pt x="1220" y="642"/>
                    </a:cubicBezTo>
                    <a:cubicBezTo>
                      <a:pt x="1307" y="642"/>
                      <a:pt x="1354" y="608"/>
                      <a:pt x="1338" y="473"/>
                    </a:cubicBezTo>
                    <a:cubicBezTo>
                      <a:pt x="1300" y="203"/>
                      <a:pt x="1027" y="0"/>
                      <a:pt x="704"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2"/>
              <p:cNvSpPr/>
              <p:nvPr/>
            </p:nvSpPr>
            <p:spPr>
              <a:xfrm>
                <a:off x="7037825" y="2540645"/>
                <a:ext cx="10286" cy="3875"/>
              </a:xfrm>
              <a:custGeom>
                <a:avLst/>
                <a:gdLst/>
                <a:ahLst/>
                <a:cxnLst/>
                <a:rect l="l" t="t" r="r" b="b"/>
                <a:pathLst>
                  <a:path w="215" h="81" extrusionOk="0">
                    <a:moveTo>
                      <a:pt x="214" y="0"/>
                    </a:moveTo>
                    <a:lnTo>
                      <a:pt x="214" y="0"/>
                    </a:lnTo>
                    <a:cubicBezTo>
                      <a:pt x="134" y="27"/>
                      <a:pt x="68" y="54"/>
                      <a:pt x="0" y="81"/>
                    </a:cubicBezTo>
                    <a:cubicBezTo>
                      <a:pt x="54" y="68"/>
                      <a:pt x="134" y="41"/>
                      <a:pt x="214" y="0"/>
                    </a:cubicBezTo>
                    <a:close/>
                  </a:path>
                </a:pathLst>
              </a:custGeom>
              <a:solidFill>
                <a:srgbClr val="FFC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2"/>
              <p:cNvSpPr/>
              <p:nvPr/>
            </p:nvSpPr>
            <p:spPr>
              <a:xfrm>
                <a:off x="7177865" y="2579542"/>
                <a:ext cx="25644" cy="15549"/>
              </a:xfrm>
              <a:custGeom>
                <a:avLst/>
                <a:gdLst/>
                <a:ahLst/>
                <a:cxnLst/>
                <a:rect l="l" t="t" r="r" b="b"/>
                <a:pathLst>
                  <a:path w="536" h="325" extrusionOk="0">
                    <a:moveTo>
                      <a:pt x="80" y="0"/>
                    </a:moveTo>
                    <a:cubicBezTo>
                      <a:pt x="55" y="0"/>
                      <a:pt x="29" y="1"/>
                      <a:pt x="1" y="3"/>
                    </a:cubicBezTo>
                    <a:cubicBezTo>
                      <a:pt x="1" y="3"/>
                      <a:pt x="3" y="3"/>
                      <a:pt x="8" y="3"/>
                    </a:cubicBezTo>
                    <a:cubicBezTo>
                      <a:pt x="61" y="3"/>
                      <a:pt x="412" y="15"/>
                      <a:pt x="536" y="324"/>
                    </a:cubicBezTo>
                    <a:cubicBezTo>
                      <a:pt x="536" y="324"/>
                      <a:pt x="523" y="0"/>
                      <a:pt x="80"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2"/>
              <p:cNvSpPr/>
              <p:nvPr/>
            </p:nvSpPr>
            <p:spPr>
              <a:xfrm>
                <a:off x="7167004" y="2539257"/>
                <a:ext cx="69087" cy="46935"/>
              </a:xfrm>
              <a:custGeom>
                <a:avLst/>
                <a:gdLst/>
                <a:ahLst/>
                <a:cxnLst/>
                <a:rect l="l" t="t" r="r" b="b"/>
                <a:pathLst>
                  <a:path w="1444" h="981" extrusionOk="0">
                    <a:moveTo>
                      <a:pt x="635" y="1"/>
                    </a:moveTo>
                    <a:cubicBezTo>
                      <a:pt x="423" y="1"/>
                      <a:pt x="230" y="95"/>
                      <a:pt x="134" y="270"/>
                    </a:cubicBezTo>
                    <a:cubicBezTo>
                      <a:pt x="0" y="551"/>
                      <a:pt x="374" y="457"/>
                      <a:pt x="695" y="618"/>
                    </a:cubicBezTo>
                    <a:cubicBezTo>
                      <a:pt x="934" y="747"/>
                      <a:pt x="1077" y="980"/>
                      <a:pt x="1195" y="980"/>
                    </a:cubicBezTo>
                    <a:cubicBezTo>
                      <a:pt x="1235" y="980"/>
                      <a:pt x="1273" y="953"/>
                      <a:pt x="1310" y="885"/>
                    </a:cubicBezTo>
                    <a:cubicBezTo>
                      <a:pt x="1444" y="605"/>
                      <a:pt x="1297" y="257"/>
                      <a:pt x="976" y="83"/>
                    </a:cubicBezTo>
                    <a:cubicBezTo>
                      <a:pt x="865" y="27"/>
                      <a:pt x="748" y="1"/>
                      <a:pt x="635"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2"/>
              <p:cNvSpPr/>
              <p:nvPr/>
            </p:nvSpPr>
            <p:spPr>
              <a:xfrm>
                <a:off x="7234178" y="2631214"/>
                <a:ext cx="34543" cy="26314"/>
              </a:xfrm>
              <a:custGeom>
                <a:avLst/>
                <a:gdLst/>
                <a:ahLst/>
                <a:cxnLst/>
                <a:rect l="l" t="t" r="r" b="b"/>
                <a:pathLst>
                  <a:path w="722" h="550" extrusionOk="0">
                    <a:moveTo>
                      <a:pt x="343" y="0"/>
                    </a:moveTo>
                    <a:cubicBezTo>
                      <a:pt x="185" y="0"/>
                      <a:pt x="50" y="78"/>
                      <a:pt x="27" y="206"/>
                    </a:cubicBezTo>
                    <a:cubicBezTo>
                      <a:pt x="0" y="353"/>
                      <a:pt x="120" y="501"/>
                      <a:pt x="307" y="540"/>
                    </a:cubicBezTo>
                    <a:cubicBezTo>
                      <a:pt x="337" y="547"/>
                      <a:pt x="366" y="550"/>
                      <a:pt x="395" y="550"/>
                    </a:cubicBezTo>
                    <a:cubicBezTo>
                      <a:pt x="546" y="550"/>
                      <a:pt x="673" y="463"/>
                      <a:pt x="695" y="340"/>
                    </a:cubicBezTo>
                    <a:cubicBezTo>
                      <a:pt x="722" y="193"/>
                      <a:pt x="601" y="46"/>
                      <a:pt x="414" y="5"/>
                    </a:cubicBezTo>
                    <a:cubicBezTo>
                      <a:pt x="390" y="2"/>
                      <a:pt x="366" y="0"/>
                      <a:pt x="343"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2"/>
              <p:cNvSpPr/>
              <p:nvPr/>
            </p:nvSpPr>
            <p:spPr>
              <a:xfrm>
                <a:off x="6998833" y="2590307"/>
                <a:ext cx="34591" cy="26314"/>
              </a:xfrm>
              <a:custGeom>
                <a:avLst/>
                <a:gdLst/>
                <a:ahLst/>
                <a:cxnLst/>
                <a:rect l="l" t="t" r="r" b="b"/>
                <a:pathLst>
                  <a:path w="723" h="550" extrusionOk="0">
                    <a:moveTo>
                      <a:pt x="341" y="0"/>
                    </a:moveTo>
                    <a:cubicBezTo>
                      <a:pt x="189" y="0"/>
                      <a:pt x="51" y="88"/>
                      <a:pt x="27" y="206"/>
                    </a:cubicBezTo>
                    <a:cubicBezTo>
                      <a:pt x="0" y="353"/>
                      <a:pt x="120" y="500"/>
                      <a:pt x="307" y="540"/>
                    </a:cubicBezTo>
                    <a:cubicBezTo>
                      <a:pt x="337" y="546"/>
                      <a:pt x="366" y="549"/>
                      <a:pt x="394" y="549"/>
                    </a:cubicBezTo>
                    <a:cubicBezTo>
                      <a:pt x="542" y="549"/>
                      <a:pt x="661" y="463"/>
                      <a:pt x="695" y="340"/>
                    </a:cubicBezTo>
                    <a:cubicBezTo>
                      <a:pt x="722" y="192"/>
                      <a:pt x="588" y="46"/>
                      <a:pt x="401" y="5"/>
                    </a:cubicBezTo>
                    <a:cubicBezTo>
                      <a:pt x="381" y="2"/>
                      <a:pt x="361" y="0"/>
                      <a:pt x="341" y="0"/>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2"/>
              <p:cNvSpPr/>
              <p:nvPr/>
            </p:nvSpPr>
            <p:spPr>
              <a:xfrm>
                <a:off x="7089641" y="2603464"/>
                <a:ext cx="53107" cy="36027"/>
              </a:xfrm>
              <a:custGeom>
                <a:avLst/>
                <a:gdLst/>
                <a:ahLst/>
                <a:cxnLst/>
                <a:rect l="l" t="t" r="r" b="b"/>
                <a:pathLst>
                  <a:path w="1110" h="753" extrusionOk="0">
                    <a:moveTo>
                      <a:pt x="291" y="0"/>
                    </a:moveTo>
                    <a:cubicBezTo>
                      <a:pt x="213" y="0"/>
                      <a:pt x="150" y="18"/>
                      <a:pt x="120" y="65"/>
                    </a:cubicBezTo>
                    <a:cubicBezTo>
                      <a:pt x="0" y="252"/>
                      <a:pt x="441" y="680"/>
                      <a:pt x="762" y="746"/>
                    </a:cubicBezTo>
                    <a:cubicBezTo>
                      <a:pt x="762" y="746"/>
                      <a:pt x="796" y="752"/>
                      <a:pt x="846" y="752"/>
                    </a:cubicBezTo>
                    <a:cubicBezTo>
                      <a:pt x="921" y="752"/>
                      <a:pt x="1029" y="738"/>
                      <a:pt x="1109" y="666"/>
                    </a:cubicBezTo>
                    <a:lnTo>
                      <a:pt x="883" y="158"/>
                    </a:lnTo>
                    <a:cubicBezTo>
                      <a:pt x="883" y="158"/>
                      <a:pt x="522" y="0"/>
                      <a:pt x="291" y="0"/>
                    </a:cubicBezTo>
                    <a:close/>
                  </a:path>
                </a:pathLst>
              </a:custGeom>
              <a:solidFill>
                <a:srgbClr val="C3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2"/>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2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2"/>
              <p:cNvSpPr/>
              <p:nvPr/>
            </p:nvSpPr>
            <p:spPr>
              <a:xfrm>
                <a:off x="6973236" y="2472228"/>
                <a:ext cx="37127" cy="90856"/>
              </a:xfrm>
              <a:custGeom>
                <a:avLst/>
                <a:gdLst/>
                <a:ahLst/>
                <a:cxnLst/>
                <a:rect l="l" t="t" r="r" b="b"/>
                <a:pathLst>
                  <a:path w="776" h="1899" extrusionOk="0">
                    <a:moveTo>
                      <a:pt x="388" y="1"/>
                    </a:moveTo>
                    <a:cubicBezTo>
                      <a:pt x="388" y="1"/>
                      <a:pt x="147" y="322"/>
                      <a:pt x="1" y="1899"/>
                    </a:cubicBezTo>
                    <a:cubicBezTo>
                      <a:pt x="1" y="1899"/>
                      <a:pt x="642" y="1311"/>
                      <a:pt x="776" y="428"/>
                    </a:cubicBezTo>
                    <a:lnTo>
                      <a:pt x="388" y="1"/>
                    </a:ln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2"/>
              <p:cNvSpPr/>
              <p:nvPr/>
            </p:nvSpPr>
            <p:spPr>
              <a:xfrm>
                <a:off x="6986632" y="2368310"/>
                <a:ext cx="325579" cy="254243"/>
              </a:xfrm>
              <a:custGeom>
                <a:avLst/>
                <a:gdLst/>
                <a:ahLst/>
                <a:cxnLst/>
                <a:rect l="l" t="t" r="r" b="b"/>
                <a:pathLst>
                  <a:path w="6805" h="5314" extrusionOk="0">
                    <a:moveTo>
                      <a:pt x="3089" y="0"/>
                    </a:moveTo>
                    <a:cubicBezTo>
                      <a:pt x="2945" y="0"/>
                      <a:pt x="2808" y="7"/>
                      <a:pt x="2674" y="20"/>
                    </a:cubicBezTo>
                    <a:cubicBezTo>
                      <a:pt x="1886" y="234"/>
                      <a:pt x="1124" y="890"/>
                      <a:pt x="1124" y="890"/>
                    </a:cubicBezTo>
                    <a:cubicBezTo>
                      <a:pt x="1124" y="890"/>
                      <a:pt x="1244" y="715"/>
                      <a:pt x="1338" y="555"/>
                    </a:cubicBezTo>
                    <a:lnTo>
                      <a:pt x="1338" y="555"/>
                    </a:lnTo>
                    <a:cubicBezTo>
                      <a:pt x="710" y="1036"/>
                      <a:pt x="241" y="1651"/>
                      <a:pt x="1" y="2426"/>
                    </a:cubicBezTo>
                    <a:cubicBezTo>
                      <a:pt x="427" y="3160"/>
                      <a:pt x="1937" y="3335"/>
                      <a:pt x="3282" y="3335"/>
                    </a:cubicBezTo>
                    <a:cubicBezTo>
                      <a:pt x="4511" y="3335"/>
                      <a:pt x="5602" y="3189"/>
                      <a:pt x="5602" y="3189"/>
                    </a:cubicBezTo>
                    <a:cubicBezTo>
                      <a:pt x="5655" y="4538"/>
                      <a:pt x="6431" y="5313"/>
                      <a:pt x="6431" y="5313"/>
                    </a:cubicBezTo>
                    <a:lnTo>
                      <a:pt x="6550" y="4698"/>
                    </a:lnTo>
                    <a:cubicBezTo>
                      <a:pt x="6738" y="3563"/>
                      <a:pt x="6805" y="2226"/>
                      <a:pt x="6083" y="1277"/>
                    </a:cubicBezTo>
                    <a:cubicBezTo>
                      <a:pt x="5003" y="421"/>
                      <a:pt x="3401" y="336"/>
                      <a:pt x="2803" y="336"/>
                    </a:cubicBezTo>
                    <a:cubicBezTo>
                      <a:pt x="2654" y="336"/>
                      <a:pt x="2567" y="341"/>
                      <a:pt x="2567" y="341"/>
                    </a:cubicBezTo>
                    <a:cubicBezTo>
                      <a:pt x="2567" y="341"/>
                      <a:pt x="3704" y="154"/>
                      <a:pt x="3544" y="20"/>
                    </a:cubicBezTo>
                    <a:cubicBezTo>
                      <a:pt x="3383" y="7"/>
                      <a:pt x="3233" y="0"/>
                      <a:pt x="3089" y="0"/>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2"/>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3A34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2"/>
              <p:cNvSpPr/>
              <p:nvPr/>
            </p:nvSpPr>
            <p:spPr>
              <a:xfrm>
                <a:off x="6982709" y="2340226"/>
                <a:ext cx="352467" cy="282328"/>
              </a:xfrm>
              <a:custGeom>
                <a:avLst/>
                <a:gdLst/>
                <a:ahLst/>
                <a:cxnLst/>
                <a:rect l="l" t="t" r="r" b="b"/>
                <a:pathLst>
                  <a:path w="7367" h="5901" extrusionOk="0">
                    <a:moveTo>
                      <a:pt x="3298" y="1"/>
                    </a:moveTo>
                    <a:cubicBezTo>
                      <a:pt x="2368" y="1"/>
                      <a:pt x="1246" y="1062"/>
                      <a:pt x="1246" y="1062"/>
                    </a:cubicBezTo>
                    <a:cubicBezTo>
                      <a:pt x="1246" y="1062"/>
                      <a:pt x="1755" y="309"/>
                      <a:pt x="1492" y="309"/>
                    </a:cubicBezTo>
                    <a:cubicBezTo>
                      <a:pt x="1447" y="309"/>
                      <a:pt x="1381" y="330"/>
                      <a:pt x="1286" y="380"/>
                    </a:cubicBezTo>
                    <a:cubicBezTo>
                      <a:pt x="618" y="741"/>
                      <a:pt x="444" y="2104"/>
                      <a:pt x="444" y="2104"/>
                    </a:cubicBezTo>
                    <a:cubicBezTo>
                      <a:pt x="444" y="2104"/>
                      <a:pt x="228" y="1497"/>
                      <a:pt x="110" y="1497"/>
                    </a:cubicBezTo>
                    <a:cubicBezTo>
                      <a:pt x="36" y="1497"/>
                      <a:pt x="0" y="1740"/>
                      <a:pt x="83" y="2532"/>
                    </a:cubicBezTo>
                    <a:cubicBezTo>
                      <a:pt x="184" y="3558"/>
                      <a:pt x="1600" y="3814"/>
                      <a:pt x="2986" y="3814"/>
                    </a:cubicBezTo>
                    <a:cubicBezTo>
                      <a:pt x="4363" y="3814"/>
                      <a:pt x="5711" y="3562"/>
                      <a:pt x="5711" y="3562"/>
                    </a:cubicBezTo>
                    <a:cubicBezTo>
                      <a:pt x="5737" y="5059"/>
                      <a:pt x="6513" y="5900"/>
                      <a:pt x="6513" y="5900"/>
                    </a:cubicBezTo>
                    <a:lnTo>
                      <a:pt x="6686" y="5045"/>
                    </a:lnTo>
                    <a:lnTo>
                      <a:pt x="6753" y="5045"/>
                    </a:lnTo>
                    <a:cubicBezTo>
                      <a:pt x="6753" y="5045"/>
                      <a:pt x="7194" y="2760"/>
                      <a:pt x="7047" y="2492"/>
                    </a:cubicBezTo>
                    <a:cubicBezTo>
                      <a:pt x="6914" y="2211"/>
                      <a:pt x="6526" y="1985"/>
                      <a:pt x="6525" y="1984"/>
                    </a:cubicBezTo>
                    <a:lnTo>
                      <a:pt x="6525" y="1984"/>
                    </a:lnTo>
                    <a:cubicBezTo>
                      <a:pt x="6526" y="1985"/>
                      <a:pt x="6871" y="2051"/>
                      <a:pt x="7103" y="2051"/>
                    </a:cubicBezTo>
                    <a:cubicBezTo>
                      <a:pt x="7261" y="2051"/>
                      <a:pt x="7366" y="2020"/>
                      <a:pt x="7274" y="1917"/>
                    </a:cubicBezTo>
                    <a:cubicBezTo>
                      <a:pt x="7178" y="1809"/>
                      <a:pt x="7020" y="1779"/>
                      <a:pt x="6875" y="1779"/>
                    </a:cubicBezTo>
                    <a:cubicBezTo>
                      <a:pt x="6697" y="1779"/>
                      <a:pt x="6539" y="1824"/>
                      <a:pt x="6539" y="1824"/>
                    </a:cubicBezTo>
                    <a:cubicBezTo>
                      <a:pt x="6539" y="1824"/>
                      <a:pt x="6766" y="1583"/>
                      <a:pt x="6686" y="1570"/>
                    </a:cubicBezTo>
                    <a:cubicBezTo>
                      <a:pt x="6683" y="1569"/>
                      <a:pt x="6679" y="1569"/>
                      <a:pt x="6676" y="1569"/>
                    </a:cubicBezTo>
                    <a:cubicBezTo>
                      <a:pt x="6587" y="1569"/>
                      <a:pt x="6513" y="1730"/>
                      <a:pt x="6513" y="1730"/>
                    </a:cubicBezTo>
                    <a:cubicBezTo>
                      <a:pt x="5515" y="566"/>
                      <a:pt x="3764" y="436"/>
                      <a:pt x="3036" y="436"/>
                    </a:cubicBezTo>
                    <a:cubicBezTo>
                      <a:pt x="2827" y="436"/>
                      <a:pt x="2703" y="447"/>
                      <a:pt x="2703" y="447"/>
                    </a:cubicBezTo>
                    <a:cubicBezTo>
                      <a:pt x="2703" y="447"/>
                      <a:pt x="4347" y="113"/>
                      <a:pt x="3412" y="6"/>
                    </a:cubicBezTo>
                    <a:cubicBezTo>
                      <a:pt x="3374" y="3"/>
                      <a:pt x="3337" y="1"/>
                      <a:pt x="3298"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2"/>
              <p:cNvSpPr/>
              <p:nvPr/>
            </p:nvSpPr>
            <p:spPr>
              <a:xfrm>
                <a:off x="6991130" y="3010713"/>
                <a:ext cx="213672" cy="21769"/>
              </a:xfrm>
              <a:custGeom>
                <a:avLst/>
                <a:gdLst/>
                <a:ahLst/>
                <a:cxnLst/>
                <a:rect l="l" t="t" r="r" b="b"/>
                <a:pathLst>
                  <a:path w="4466" h="455" extrusionOk="0">
                    <a:moveTo>
                      <a:pt x="1" y="0"/>
                    </a:moveTo>
                    <a:lnTo>
                      <a:pt x="4465" y="455"/>
                    </a:lnTo>
                    <a:cubicBezTo>
                      <a:pt x="3289" y="200"/>
                      <a:pt x="1" y="0"/>
                      <a:pt x="1"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2"/>
              <p:cNvSpPr/>
              <p:nvPr/>
            </p:nvSpPr>
            <p:spPr>
              <a:xfrm>
                <a:off x="7060838" y="2586623"/>
                <a:ext cx="14114" cy="18085"/>
              </a:xfrm>
              <a:custGeom>
                <a:avLst/>
                <a:gdLst/>
                <a:ahLst/>
                <a:cxnLst/>
                <a:rect l="l" t="t" r="r" b="b"/>
                <a:pathLst>
                  <a:path w="295" h="378" extrusionOk="0">
                    <a:moveTo>
                      <a:pt x="144" y="0"/>
                    </a:moveTo>
                    <a:cubicBezTo>
                      <a:pt x="71" y="0"/>
                      <a:pt x="13" y="77"/>
                      <a:pt x="0" y="176"/>
                    </a:cubicBezTo>
                    <a:cubicBezTo>
                      <a:pt x="0" y="283"/>
                      <a:pt x="54" y="376"/>
                      <a:pt x="121" y="376"/>
                    </a:cubicBezTo>
                    <a:cubicBezTo>
                      <a:pt x="127" y="377"/>
                      <a:pt x="133" y="378"/>
                      <a:pt x="139" y="378"/>
                    </a:cubicBezTo>
                    <a:cubicBezTo>
                      <a:pt x="211" y="378"/>
                      <a:pt x="269" y="302"/>
                      <a:pt x="282" y="203"/>
                    </a:cubicBezTo>
                    <a:cubicBezTo>
                      <a:pt x="294" y="96"/>
                      <a:pt x="228" y="2"/>
                      <a:pt x="161" y="2"/>
                    </a:cubicBezTo>
                    <a:cubicBezTo>
                      <a:pt x="155" y="1"/>
                      <a:pt x="149" y="0"/>
                      <a:pt x="144" y="0"/>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2"/>
              <p:cNvSpPr/>
              <p:nvPr/>
            </p:nvSpPr>
            <p:spPr>
              <a:xfrm>
                <a:off x="7170832" y="2602603"/>
                <a:ext cx="14114" cy="18037"/>
              </a:xfrm>
              <a:custGeom>
                <a:avLst/>
                <a:gdLst/>
                <a:ahLst/>
                <a:cxnLst/>
                <a:rect l="l" t="t" r="r" b="b"/>
                <a:pathLst>
                  <a:path w="295" h="377" extrusionOk="0">
                    <a:moveTo>
                      <a:pt x="143" y="1"/>
                    </a:moveTo>
                    <a:cubicBezTo>
                      <a:pt x="71" y="1"/>
                      <a:pt x="13" y="77"/>
                      <a:pt x="0" y="176"/>
                    </a:cubicBezTo>
                    <a:cubicBezTo>
                      <a:pt x="0" y="283"/>
                      <a:pt x="54" y="377"/>
                      <a:pt x="121" y="377"/>
                    </a:cubicBezTo>
                    <a:cubicBezTo>
                      <a:pt x="201" y="377"/>
                      <a:pt x="268" y="309"/>
                      <a:pt x="282" y="202"/>
                    </a:cubicBezTo>
                    <a:cubicBezTo>
                      <a:pt x="294" y="96"/>
                      <a:pt x="228" y="2"/>
                      <a:pt x="161" y="2"/>
                    </a:cubicBezTo>
                    <a:cubicBezTo>
                      <a:pt x="155" y="1"/>
                      <a:pt x="149" y="1"/>
                      <a:pt x="143" y="1"/>
                    </a:cubicBezTo>
                    <a:close/>
                  </a:path>
                </a:pathLst>
              </a:custGeom>
              <a:solidFill>
                <a:srgbClr val="35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2"/>
              <p:cNvSpPr/>
              <p:nvPr/>
            </p:nvSpPr>
            <p:spPr>
              <a:xfrm>
                <a:off x="7130547" y="2655566"/>
                <a:ext cx="44830" cy="36696"/>
              </a:xfrm>
              <a:custGeom>
                <a:avLst/>
                <a:gdLst/>
                <a:ahLst/>
                <a:cxnLst/>
                <a:rect l="l" t="t" r="r" b="b"/>
                <a:pathLst>
                  <a:path w="937" h="767" extrusionOk="0">
                    <a:moveTo>
                      <a:pt x="444" y="1"/>
                    </a:moveTo>
                    <a:cubicBezTo>
                      <a:pt x="152" y="1"/>
                      <a:pt x="1" y="767"/>
                      <a:pt x="1" y="767"/>
                    </a:cubicBezTo>
                    <a:cubicBezTo>
                      <a:pt x="301" y="642"/>
                      <a:pt x="553" y="614"/>
                      <a:pt x="719" y="614"/>
                    </a:cubicBezTo>
                    <a:cubicBezTo>
                      <a:pt x="857" y="614"/>
                      <a:pt x="936" y="633"/>
                      <a:pt x="936" y="633"/>
                    </a:cubicBezTo>
                    <a:cubicBezTo>
                      <a:pt x="743" y="162"/>
                      <a:pt x="579" y="1"/>
                      <a:pt x="44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2"/>
              <p:cNvSpPr/>
              <p:nvPr/>
            </p:nvSpPr>
            <p:spPr>
              <a:xfrm>
                <a:off x="7072991" y="2630831"/>
                <a:ext cx="113247" cy="39089"/>
              </a:xfrm>
              <a:custGeom>
                <a:avLst/>
                <a:gdLst/>
                <a:ahLst/>
                <a:cxnLst/>
                <a:rect l="l" t="t" r="r" b="b"/>
                <a:pathLst>
                  <a:path w="2367" h="817" extrusionOk="0">
                    <a:moveTo>
                      <a:pt x="682" y="1"/>
                    </a:moveTo>
                    <a:cubicBezTo>
                      <a:pt x="682" y="1"/>
                      <a:pt x="1" y="441"/>
                      <a:pt x="94" y="602"/>
                    </a:cubicBezTo>
                    <a:cubicBezTo>
                      <a:pt x="119" y="657"/>
                      <a:pt x="164" y="676"/>
                      <a:pt x="212" y="676"/>
                    </a:cubicBezTo>
                    <a:cubicBezTo>
                      <a:pt x="317" y="676"/>
                      <a:pt x="441" y="589"/>
                      <a:pt x="441" y="589"/>
                    </a:cubicBezTo>
                    <a:cubicBezTo>
                      <a:pt x="441" y="589"/>
                      <a:pt x="589" y="815"/>
                      <a:pt x="669" y="815"/>
                    </a:cubicBezTo>
                    <a:cubicBezTo>
                      <a:pt x="672" y="816"/>
                      <a:pt x="675" y="816"/>
                      <a:pt x="677" y="816"/>
                    </a:cubicBezTo>
                    <a:cubicBezTo>
                      <a:pt x="754" y="816"/>
                      <a:pt x="816" y="628"/>
                      <a:pt x="816" y="628"/>
                    </a:cubicBezTo>
                    <a:cubicBezTo>
                      <a:pt x="816" y="628"/>
                      <a:pt x="976" y="789"/>
                      <a:pt x="1124" y="803"/>
                    </a:cubicBezTo>
                    <a:cubicBezTo>
                      <a:pt x="1128" y="803"/>
                      <a:pt x="1133" y="803"/>
                      <a:pt x="1137" y="803"/>
                    </a:cubicBezTo>
                    <a:cubicBezTo>
                      <a:pt x="1289" y="803"/>
                      <a:pt x="1377" y="602"/>
                      <a:pt x="1377" y="602"/>
                    </a:cubicBezTo>
                    <a:cubicBezTo>
                      <a:pt x="1377" y="602"/>
                      <a:pt x="1493" y="683"/>
                      <a:pt x="1617" y="683"/>
                    </a:cubicBezTo>
                    <a:cubicBezTo>
                      <a:pt x="1626" y="683"/>
                      <a:pt x="1635" y="683"/>
                      <a:pt x="1644" y="682"/>
                    </a:cubicBezTo>
                    <a:cubicBezTo>
                      <a:pt x="1792" y="682"/>
                      <a:pt x="1832" y="495"/>
                      <a:pt x="1832" y="495"/>
                    </a:cubicBezTo>
                    <a:cubicBezTo>
                      <a:pt x="1832" y="495"/>
                      <a:pt x="2039" y="579"/>
                      <a:pt x="2180" y="579"/>
                    </a:cubicBezTo>
                    <a:cubicBezTo>
                      <a:pt x="2225" y="579"/>
                      <a:pt x="2264" y="571"/>
                      <a:pt x="2286" y="548"/>
                    </a:cubicBezTo>
                    <a:cubicBezTo>
                      <a:pt x="2366" y="441"/>
                      <a:pt x="1979" y="174"/>
                      <a:pt x="1431" y="108"/>
                    </a:cubicBezTo>
                    <a:cubicBezTo>
                      <a:pt x="1431" y="108"/>
                      <a:pt x="1344" y="194"/>
                      <a:pt x="1173" y="194"/>
                    </a:cubicBezTo>
                    <a:cubicBezTo>
                      <a:pt x="1052" y="194"/>
                      <a:pt x="888" y="150"/>
                      <a:pt x="682"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2"/>
              <p:cNvSpPr/>
              <p:nvPr/>
            </p:nvSpPr>
            <p:spPr>
              <a:xfrm>
                <a:off x="7142700" y="2698578"/>
                <a:ext cx="18611" cy="3253"/>
              </a:xfrm>
              <a:custGeom>
                <a:avLst/>
                <a:gdLst/>
                <a:ahLst/>
                <a:cxnLst/>
                <a:rect l="l" t="t" r="r" b="b"/>
                <a:pathLst>
                  <a:path w="389" h="68" extrusionOk="0">
                    <a:moveTo>
                      <a:pt x="134" y="1"/>
                    </a:moveTo>
                    <a:cubicBezTo>
                      <a:pt x="57" y="1"/>
                      <a:pt x="0" y="14"/>
                      <a:pt x="0" y="14"/>
                    </a:cubicBezTo>
                    <a:lnTo>
                      <a:pt x="388" y="68"/>
                    </a:lnTo>
                    <a:cubicBezTo>
                      <a:pt x="308" y="14"/>
                      <a:pt x="211" y="1"/>
                      <a:pt x="134"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2"/>
              <p:cNvSpPr/>
              <p:nvPr/>
            </p:nvSpPr>
            <p:spPr>
              <a:xfrm>
                <a:off x="7090932" y="2600498"/>
                <a:ext cx="51815" cy="40715"/>
              </a:xfrm>
              <a:custGeom>
                <a:avLst/>
                <a:gdLst/>
                <a:ahLst/>
                <a:cxnLst/>
                <a:rect l="l" t="t" r="r" b="b"/>
                <a:pathLst>
                  <a:path w="1083" h="851" extrusionOk="0">
                    <a:moveTo>
                      <a:pt x="240" y="1"/>
                    </a:moveTo>
                    <a:cubicBezTo>
                      <a:pt x="219" y="1"/>
                      <a:pt x="197" y="2"/>
                      <a:pt x="173" y="6"/>
                    </a:cubicBezTo>
                    <a:cubicBezTo>
                      <a:pt x="134" y="20"/>
                      <a:pt x="80" y="33"/>
                      <a:pt x="54" y="73"/>
                    </a:cubicBezTo>
                    <a:cubicBezTo>
                      <a:pt x="13" y="113"/>
                      <a:pt x="0" y="166"/>
                      <a:pt x="0" y="220"/>
                    </a:cubicBezTo>
                    <a:cubicBezTo>
                      <a:pt x="13" y="300"/>
                      <a:pt x="54" y="380"/>
                      <a:pt x="93" y="434"/>
                    </a:cubicBezTo>
                    <a:cubicBezTo>
                      <a:pt x="187" y="554"/>
                      <a:pt x="294" y="647"/>
                      <a:pt x="401" y="728"/>
                    </a:cubicBezTo>
                    <a:cubicBezTo>
                      <a:pt x="521" y="795"/>
                      <a:pt x="642" y="848"/>
                      <a:pt x="749" y="848"/>
                    </a:cubicBezTo>
                    <a:cubicBezTo>
                      <a:pt x="765" y="850"/>
                      <a:pt x="780" y="851"/>
                      <a:pt x="795" y="851"/>
                    </a:cubicBezTo>
                    <a:cubicBezTo>
                      <a:pt x="889" y="851"/>
                      <a:pt x="956" y="818"/>
                      <a:pt x="1002" y="795"/>
                    </a:cubicBezTo>
                    <a:cubicBezTo>
                      <a:pt x="1029" y="781"/>
                      <a:pt x="1056" y="754"/>
                      <a:pt x="1069" y="742"/>
                    </a:cubicBezTo>
                    <a:lnTo>
                      <a:pt x="1082" y="728"/>
                    </a:lnTo>
                    <a:lnTo>
                      <a:pt x="1082" y="728"/>
                    </a:lnTo>
                    <a:cubicBezTo>
                      <a:pt x="1082" y="728"/>
                      <a:pt x="1055" y="754"/>
                      <a:pt x="1002" y="768"/>
                    </a:cubicBezTo>
                    <a:cubicBezTo>
                      <a:pt x="975" y="782"/>
                      <a:pt x="939" y="788"/>
                      <a:pt x="897" y="788"/>
                    </a:cubicBezTo>
                    <a:cubicBezTo>
                      <a:pt x="855" y="788"/>
                      <a:pt x="809" y="782"/>
                      <a:pt x="761" y="768"/>
                    </a:cubicBezTo>
                    <a:cubicBezTo>
                      <a:pt x="681" y="754"/>
                      <a:pt x="574" y="701"/>
                      <a:pt x="481" y="621"/>
                    </a:cubicBezTo>
                    <a:cubicBezTo>
                      <a:pt x="374" y="554"/>
                      <a:pt x="280" y="460"/>
                      <a:pt x="214" y="353"/>
                    </a:cubicBezTo>
                    <a:cubicBezTo>
                      <a:pt x="173" y="314"/>
                      <a:pt x="147" y="246"/>
                      <a:pt x="147" y="207"/>
                    </a:cubicBezTo>
                    <a:cubicBezTo>
                      <a:pt x="147" y="166"/>
                      <a:pt x="147" y="140"/>
                      <a:pt x="200" y="127"/>
                    </a:cubicBezTo>
                    <a:lnTo>
                      <a:pt x="360" y="127"/>
                    </a:lnTo>
                    <a:cubicBezTo>
                      <a:pt x="414" y="127"/>
                      <a:pt x="467" y="140"/>
                      <a:pt x="521" y="153"/>
                    </a:cubicBezTo>
                    <a:cubicBezTo>
                      <a:pt x="615" y="166"/>
                      <a:pt x="708" y="180"/>
                      <a:pt x="761" y="207"/>
                    </a:cubicBezTo>
                    <a:cubicBezTo>
                      <a:pt x="815" y="220"/>
                      <a:pt x="856" y="220"/>
                      <a:pt x="856" y="220"/>
                    </a:cubicBezTo>
                    <a:lnTo>
                      <a:pt x="775" y="180"/>
                    </a:lnTo>
                    <a:cubicBezTo>
                      <a:pt x="722" y="153"/>
                      <a:pt x="642" y="100"/>
                      <a:pt x="548" y="73"/>
                    </a:cubicBezTo>
                    <a:cubicBezTo>
                      <a:pt x="494" y="46"/>
                      <a:pt x="441" y="33"/>
                      <a:pt x="374" y="20"/>
                    </a:cubicBezTo>
                    <a:cubicBezTo>
                      <a:pt x="336" y="10"/>
                      <a:pt x="292" y="1"/>
                      <a:pt x="240" y="1"/>
                    </a:cubicBezTo>
                    <a:close/>
                  </a:path>
                </a:pathLst>
              </a:custGeom>
              <a:solidFill>
                <a:srgbClr val="9F8E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2"/>
              <p:cNvSpPr/>
              <p:nvPr/>
            </p:nvSpPr>
            <p:spPr>
              <a:xfrm>
                <a:off x="7104329" y="2792592"/>
                <a:ext cx="103630" cy="148412"/>
              </a:xfrm>
              <a:custGeom>
                <a:avLst/>
                <a:gdLst/>
                <a:ahLst/>
                <a:cxnLst/>
                <a:rect l="l" t="t" r="r" b="b"/>
                <a:pathLst>
                  <a:path w="2166" h="3102" extrusionOk="0">
                    <a:moveTo>
                      <a:pt x="2166" y="1"/>
                    </a:moveTo>
                    <a:lnTo>
                      <a:pt x="2126" y="202"/>
                    </a:lnTo>
                    <a:lnTo>
                      <a:pt x="2085" y="402"/>
                    </a:lnTo>
                    <a:cubicBezTo>
                      <a:pt x="2046" y="535"/>
                      <a:pt x="2019" y="669"/>
                      <a:pt x="1979" y="803"/>
                    </a:cubicBezTo>
                    <a:cubicBezTo>
                      <a:pt x="1939" y="936"/>
                      <a:pt x="1885" y="1070"/>
                      <a:pt x="1845" y="1191"/>
                    </a:cubicBezTo>
                    <a:cubicBezTo>
                      <a:pt x="1791" y="1325"/>
                      <a:pt x="1752" y="1458"/>
                      <a:pt x="1684" y="1578"/>
                    </a:cubicBezTo>
                    <a:cubicBezTo>
                      <a:pt x="1631" y="1699"/>
                      <a:pt x="1565" y="1833"/>
                      <a:pt x="1511" y="1952"/>
                    </a:cubicBezTo>
                    <a:lnTo>
                      <a:pt x="1310" y="2314"/>
                    </a:lnTo>
                    <a:cubicBezTo>
                      <a:pt x="1174" y="2525"/>
                      <a:pt x="1036" y="2748"/>
                      <a:pt x="878" y="2950"/>
                    </a:cubicBezTo>
                    <a:lnTo>
                      <a:pt x="878" y="2950"/>
                    </a:lnTo>
                    <a:lnTo>
                      <a:pt x="469" y="2661"/>
                    </a:lnTo>
                    <a:cubicBezTo>
                      <a:pt x="308" y="2554"/>
                      <a:pt x="161" y="2447"/>
                      <a:pt x="0" y="2340"/>
                    </a:cubicBezTo>
                    <a:lnTo>
                      <a:pt x="0" y="2340"/>
                    </a:lnTo>
                    <a:cubicBezTo>
                      <a:pt x="134" y="2474"/>
                      <a:pt x="282" y="2594"/>
                      <a:pt x="415" y="2715"/>
                    </a:cubicBezTo>
                    <a:lnTo>
                      <a:pt x="856" y="3075"/>
                    </a:lnTo>
                    <a:lnTo>
                      <a:pt x="896" y="3102"/>
                    </a:lnTo>
                    <a:lnTo>
                      <a:pt x="923" y="3062"/>
                    </a:lnTo>
                    <a:cubicBezTo>
                      <a:pt x="1030" y="2955"/>
                      <a:pt x="1110" y="2848"/>
                      <a:pt x="1190" y="2728"/>
                    </a:cubicBezTo>
                    <a:cubicBezTo>
                      <a:pt x="1271" y="2621"/>
                      <a:pt x="1351" y="2501"/>
                      <a:pt x="1431" y="2380"/>
                    </a:cubicBezTo>
                    <a:lnTo>
                      <a:pt x="1631" y="2020"/>
                    </a:lnTo>
                    <a:cubicBezTo>
                      <a:pt x="1698" y="1886"/>
                      <a:pt x="1752" y="1765"/>
                      <a:pt x="1805" y="1632"/>
                    </a:cubicBezTo>
                    <a:cubicBezTo>
                      <a:pt x="1872" y="1498"/>
                      <a:pt x="1912" y="1364"/>
                      <a:pt x="1952" y="1231"/>
                    </a:cubicBezTo>
                    <a:cubicBezTo>
                      <a:pt x="1992" y="1097"/>
                      <a:pt x="2032" y="963"/>
                      <a:pt x="2059" y="830"/>
                    </a:cubicBezTo>
                    <a:cubicBezTo>
                      <a:pt x="2073" y="763"/>
                      <a:pt x="2099" y="696"/>
                      <a:pt x="2112" y="616"/>
                    </a:cubicBezTo>
                    <a:cubicBezTo>
                      <a:pt x="2126" y="549"/>
                      <a:pt x="2126" y="482"/>
                      <a:pt x="2139" y="416"/>
                    </a:cubicBezTo>
                    <a:cubicBezTo>
                      <a:pt x="2166" y="282"/>
                      <a:pt x="2166" y="134"/>
                      <a:pt x="2166"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2"/>
              <p:cNvSpPr/>
              <p:nvPr/>
            </p:nvSpPr>
            <p:spPr>
              <a:xfrm>
                <a:off x="7016726" y="2788764"/>
                <a:ext cx="74254" cy="131810"/>
              </a:xfrm>
              <a:custGeom>
                <a:avLst/>
                <a:gdLst/>
                <a:ahLst/>
                <a:cxnLst/>
                <a:rect l="l" t="t" r="r" b="b"/>
                <a:pathLst>
                  <a:path w="1552" h="2755" extrusionOk="0">
                    <a:moveTo>
                      <a:pt x="27" y="1"/>
                    </a:moveTo>
                    <a:cubicBezTo>
                      <a:pt x="13" y="108"/>
                      <a:pt x="1" y="228"/>
                      <a:pt x="1" y="348"/>
                    </a:cubicBezTo>
                    <a:cubicBezTo>
                      <a:pt x="1" y="469"/>
                      <a:pt x="1" y="589"/>
                      <a:pt x="13" y="710"/>
                    </a:cubicBezTo>
                    <a:lnTo>
                      <a:pt x="54" y="1070"/>
                    </a:lnTo>
                    <a:cubicBezTo>
                      <a:pt x="81" y="1177"/>
                      <a:pt x="108" y="1298"/>
                      <a:pt x="134" y="1417"/>
                    </a:cubicBezTo>
                    <a:cubicBezTo>
                      <a:pt x="161" y="1538"/>
                      <a:pt x="201" y="1645"/>
                      <a:pt x="241" y="1765"/>
                    </a:cubicBezTo>
                    <a:cubicBezTo>
                      <a:pt x="281" y="1872"/>
                      <a:pt x="334" y="1979"/>
                      <a:pt x="375" y="2100"/>
                    </a:cubicBezTo>
                    <a:cubicBezTo>
                      <a:pt x="482" y="2314"/>
                      <a:pt x="589" y="2527"/>
                      <a:pt x="735" y="2715"/>
                    </a:cubicBezTo>
                    <a:lnTo>
                      <a:pt x="762" y="2754"/>
                    </a:lnTo>
                    <a:lnTo>
                      <a:pt x="803" y="2741"/>
                    </a:lnTo>
                    <a:cubicBezTo>
                      <a:pt x="922" y="2674"/>
                      <a:pt x="1056" y="2620"/>
                      <a:pt x="1177" y="2554"/>
                    </a:cubicBezTo>
                    <a:cubicBezTo>
                      <a:pt x="1297" y="2501"/>
                      <a:pt x="1430" y="2433"/>
                      <a:pt x="1551" y="2367"/>
                    </a:cubicBezTo>
                    <a:lnTo>
                      <a:pt x="1551" y="2367"/>
                    </a:lnTo>
                    <a:cubicBezTo>
                      <a:pt x="1417" y="2407"/>
                      <a:pt x="1284" y="2460"/>
                      <a:pt x="1150" y="2501"/>
                    </a:cubicBezTo>
                    <a:cubicBezTo>
                      <a:pt x="1030" y="2536"/>
                      <a:pt x="910" y="2583"/>
                      <a:pt x="799" y="2631"/>
                    </a:cubicBezTo>
                    <a:lnTo>
                      <a:pt x="799" y="2631"/>
                    </a:lnTo>
                    <a:cubicBezTo>
                      <a:pt x="751" y="2545"/>
                      <a:pt x="703" y="2449"/>
                      <a:pt x="655" y="2353"/>
                    </a:cubicBezTo>
                    <a:cubicBezTo>
                      <a:pt x="602" y="2246"/>
                      <a:pt x="548" y="2139"/>
                      <a:pt x="509" y="2032"/>
                    </a:cubicBezTo>
                    <a:cubicBezTo>
                      <a:pt x="455" y="1925"/>
                      <a:pt x="414" y="1818"/>
                      <a:pt x="375" y="1712"/>
                    </a:cubicBezTo>
                    <a:cubicBezTo>
                      <a:pt x="334" y="1605"/>
                      <a:pt x="295" y="1498"/>
                      <a:pt x="268" y="1378"/>
                    </a:cubicBezTo>
                    <a:cubicBezTo>
                      <a:pt x="227" y="1271"/>
                      <a:pt x="201" y="1150"/>
                      <a:pt x="174" y="1043"/>
                    </a:cubicBezTo>
                    <a:cubicBezTo>
                      <a:pt x="147" y="923"/>
                      <a:pt x="120" y="816"/>
                      <a:pt x="108" y="696"/>
                    </a:cubicBezTo>
                    <a:cubicBezTo>
                      <a:pt x="81" y="576"/>
                      <a:pt x="67" y="469"/>
                      <a:pt x="54" y="348"/>
                    </a:cubicBezTo>
                    <a:cubicBezTo>
                      <a:pt x="40" y="228"/>
                      <a:pt x="40" y="108"/>
                      <a:pt x="27"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2"/>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2"/>
              <p:cNvSpPr/>
              <p:nvPr/>
            </p:nvSpPr>
            <p:spPr>
              <a:xfrm>
                <a:off x="6872811" y="2774698"/>
                <a:ext cx="212380" cy="572454"/>
              </a:xfrm>
              <a:custGeom>
                <a:avLst/>
                <a:gdLst/>
                <a:ahLst/>
                <a:cxnLst/>
                <a:rect l="l" t="t" r="r" b="b"/>
                <a:pathLst>
                  <a:path w="4439" h="11965" extrusionOk="0">
                    <a:moveTo>
                      <a:pt x="4438" y="1"/>
                    </a:moveTo>
                    <a:cubicBezTo>
                      <a:pt x="1979" y="1"/>
                      <a:pt x="202" y="214"/>
                      <a:pt x="202" y="214"/>
                    </a:cubicBezTo>
                    <a:cubicBezTo>
                      <a:pt x="27" y="1084"/>
                      <a:pt x="121" y="5201"/>
                      <a:pt x="121" y="5201"/>
                    </a:cubicBezTo>
                    <a:cubicBezTo>
                      <a:pt x="1" y="7058"/>
                      <a:pt x="1" y="11469"/>
                      <a:pt x="1" y="11469"/>
                    </a:cubicBezTo>
                    <a:cubicBezTo>
                      <a:pt x="534" y="11942"/>
                      <a:pt x="1200" y="11964"/>
                      <a:pt x="1319" y="11964"/>
                    </a:cubicBezTo>
                    <a:cubicBezTo>
                      <a:pt x="1331" y="11964"/>
                      <a:pt x="1337" y="11964"/>
                      <a:pt x="1337" y="11964"/>
                    </a:cubicBezTo>
                    <a:cubicBezTo>
                      <a:pt x="1498" y="6470"/>
                      <a:pt x="2273" y="121"/>
                      <a:pt x="2273" y="121"/>
                    </a:cubicBezTo>
                    <a:lnTo>
                      <a:pt x="4438" y="1"/>
                    </a:ln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2"/>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2B6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2"/>
              <p:cNvSpPr/>
              <p:nvPr/>
            </p:nvSpPr>
            <p:spPr>
              <a:xfrm>
                <a:off x="7162555" y="2777904"/>
                <a:ext cx="244340" cy="590779"/>
              </a:xfrm>
              <a:custGeom>
                <a:avLst/>
                <a:gdLst/>
                <a:ahLst/>
                <a:cxnLst/>
                <a:rect l="l" t="t" r="r" b="b"/>
                <a:pathLst>
                  <a:path w="5107" h="12348" extrusionOk="0">
                    <a:moveTo>
                      <a:pt x="0" y="1"/>
                    </a:moveTo>
                    <a:lnTo>
                      <a:pt x="2059" y="441"/>
                    </a:lnTo>
                    <a:cubicBezTo>
                      <a:pt x="2059" y="441"/>
                      <a:pt x="1043" y="7419"/>
                      <a:pt x="735" y="12271"/>
                    </a:cubicBezTo>
                    <a:cubicBezTo>
                      <a:pt x="735" y="12271"/>
                      <a:pt x="1191" y="12347"/>
                      <a:pt x="1736" y="12347"/>
                    </a:cubicBezTo>
                    <a:cubicBezTo>
                      <a:pt x="2213" y="12347"/>
                      <a:pt x="2759" y="12289"/>
                      <a:pt x="3128" y="12070"/>
                    </a:cubicBezTo>
                    <a:lnTo>
                      <a:pt x="3996" y="5761"/>
                    </a:lnTo>
                    <a:lnTo>
                      <a:pt x="5106" y="1017"/>
                    </a:lnTo>
                    <a:cubicBezTo>
                      <a:pt x="5106" y="1017"/>
                      <a:pt x="1537" y="108"/>
                      <a:pt x="0" y="1"/>
                    </a:cubicBezTo>
                    <a:close/>
                  </a:path>
                </a:pathLst>
              </a:custGeom>
              <a:solidFill>
                <a:srgbClr val="1B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2"/>
              <p:cNvSpPr/>
              <p:nvPr/>
            </p:nvSpPr>
            <p:spPr>
              <a:xfrm>
                <a:off x="7008019" y="2937129"/>
                <a:ext cx="235154" cy="315388"/>
              </a:xfrm>
              <a:custGeom>
                <a:avLst/>
                <a:gdLst/>
                <a:ahLst/>
                <a:cxnLst/>
                <a:rect l="l" t="t" r="r" b="b"/>
                <a:pathLst>
                  <a:path w="4915" h="6592" extrusionOk="0">
                    <a:moveTo>
                      <a:pt x="1706" y="1"/>
                    </a:moveTo>
                    <a:lnTo>
                      <a:pt x="1599" y="15"/>
                    </a:lnTo>
                    <a:cubicBezTo>
                      <a:pt x="1599" y="15"/>
                      <a:pt x="1" y="6592"/>
                      <a:pt x="3934" y="6592"/>
                    </a:cubicBezTo>
                    <a:cubicBezTo>
                      <a:pt x="3957" y="6592"/>
                      <a:pt x="3981" y="6591"/>
                      <a:pt x="4005" y="6591"/>
                    </a:cubicBezTo>
                    <a:lnTo>
                      <a:pt x="4914" y="5468"/>
                    </a:lnTo>
                    <a:lnTo>
                      <a:pt x="4273" y="4625"/>
                    </a:lnTo>
                    <a:cubicBezTo>
                      <a:pt x="4273" y="4625"/>
                      <a:pt x="3890" y="4808"/>
                      <a:pt x="3413" y="4808"/>
                    </a:cubicBezTo>
                    <a:cubicBezTo>
                      <a:pt x="2482" y="4808"/>
                      <a:pt x="1194" y="4112"/>
                      <a:pt x="1706" y="1"/>
                    </a:cubicBezTo>
                    <a:close/>
                  </a:path>
                </a:pathLst>
              </a:custGeom>
              <a:solidFill>
                <a:srgbClr val="2D36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2"/>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679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6998833" y="2937129"/>
                <a:ext cx="298069" cy="276969"/>
              </a:xfrm>
              <a:custGeom>
                <a:avLst/>
                <a:gdLst/>
                <a:ahLst/>
                <a:cxnLst/>
                <a:rect l="l" t="t" r="r" b="b"/>
                <a:pathLst>
                  <a:path w="6230" h="5789" extrusionOk="0">
                    <a:moveTo>
                      <a:pt x="1952" y="1"/>
                    </a:moveTo>
                    <a:lnTo>
                      <a:pt x="1818" y="15"/>
                    </a:lnTo>
                    <a:cubicBezTo>
                      <a:pt x="1818" y="15"/>
                      <a:pt x="0" y="5709"/>
                      <a:pt x="5106" y="5789"/>
                    </a:cubicBezTo>
                    <a:lnTo>
                      <a:pt x="6229" y="4839"/>
                    </a:lnTo>
                    <a:lnTo>
                      <a:pt x="5374" y="4091"/>
                    </a:lnTo>
                    <a:cubicBezTo>
                      <a:pt x="5374" y="4091"/>
                      <a:pt x="4942" y="4222"/>
                      <a:pt x="4382" y="4222"/>
                    </a:cubicBezTo>
                    <a:cubicBezTo>
                      <a:pt x="3200" y="4222"/>
                      <a:pt x="1444" y="3637"/>
                      <a:pt x="1952" y="1"/>
                    </a:cubicBez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7242455" y="3214050"/>
                <a:ext cx="718" cy="48"/>
              </a:xfrm>
              <a:custGeom>
                <a:avLst/>
                <a:gdLst/>
                <a:ahLst/>
                <a:cxnLst/>
                <a:rect l="l" t="t" r="r" b="b"/>
                <a:pathLst>
                  <a:path w="15" h="1" extrusionOk="0">
                    <a:moveTo>
                      <a:pt x="0" y="1"/>
                    </a:moveTo>
                    <a:lnTo>
                      <a:pt x="14" y="1"/>
                    </a:lnTo>
                    <a:lnTo>
                      <a:pt x="0" y="1"/>
                    </a:lnTo>
                    <a:close/>
                    <a:moveTo>
                      <a:pt x="0" y="1"/>
                    </a:moveTo>
                    <a:lnTo>
                      <a:pt x="0" y="1"/>
                    </a:lnTo>
                    <a:close/>
                  </a:path>
                </a:pathLst>
              </a:custGeom>
              <a:solidFill>
                <a:srgbClr val="414D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7070455" y="3038845"/>
                <a:ext cx="226446" cy="175253"/>
              </a:xfrm>
              <a:custGeom>
                <a:avLst/>
                <a:gdLst/>
                <a:ahLst/>
                <a:cxnLst/>
                <a:rect l="l" t="t" r="r" b="b"/>
                <a:pathLst>
                  <a:path w="4733" h="3663" extrusionOk="0">
                    <a:moveTo>
                      <a:pt x="13" y="0"/>
                    </a:moveTo>
                    <a:cubicBezTo>
                      <a:pt x="0" y="1631"/>
                      <a:pt x="615" y="3609"/>
                      <a:pt x="3595" y="3663"/>
                    </a:cubicBezTo>
                    <a:lnTo>
                      <a:pt x="3609" y="3663"/>
                    </a:lnTo>
                    <a:lnTo>
                      <a:pt x="4732" y="2713"/>
                    </a:lnTo>
                    <a:lnTo>
                      <a:pt x="4652" y="2647"/>
                    </a:lnTo>
                    <a:lnTo>
                      <a:pt x="3609" y="3515"/>
                    </a:lnTo>
                    <a:cubicBezTo>
                      <a:pt x="695" y="3476"/>
                      <a:pt x="40" y="1604"/>
                      <a:pt x="13" y="0"/>
                    </a:cubicBezTo>
                    <a:close/>
                  </a:path>
                </a:pathLst>
              </a:custGeom>
              <a:solidFill>
                <a:srgbClr val="2E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7087679" y="2947367"/>
                <a:ext cx="3301" cy="47366"/>
              </a:xfrm>
              <a:custGeom>
                <a:avLst/>
                <a:gdLst/>
                <a:ahLst/>
                <a:cxnLst/>
                <a:rect l="l" t="t" r="r" b="b"/>
                <a:pathLst>
                  <a:path w="69" h="990" extrusionOk="0">
                    <a:moveTo>
                      <a:pt x="68" y="0"/>
                    </a:moveTo>
                    <a:cubicBezTo>
                      <a:pt x="27" y="348"/>
                      <a:pt x="1" y="669"/>
                      <a:pt x="1" y="963"/>
                    </a:cubicBezTo>
                    <a:lnTo>
                      <a:pt x="1" y="990"/>
                    </a:lnTo>
                    <a:cubicBezTo>
                      <a:pt x="1" y="696"/>
                      <a:pt x="27" y="362"/>
                      <a:pt x="68" y="0"/>
                    </a:cubicBezTo>
                    <a:close/>
                  </a:path>
                </a:pathLst>
              </a:custGeom>
              <a:solidFill>
                <a:srgbClr val="D4DB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7087679" y="2937129"/>
                <a:ext cx="4545" cy="56312"/>
              </a:xfrm>
              <a:custGeom>
                <a:avLst/>
                <a:gdLst/>
                <a:ahLst/>
                <a:cxnLst/>
                <a:rect l="l" t="t" r="r" b="b"/>
                <a:pathLst>
                  <a:path w="95" h="1177" extrusionOk="0">
                    <a:moveTo>
                      <a:pt x="81" y="1"/>
                    </a:moveTo>
                    <a:cubicBezTo>
                      <a:pt x="15" y="442"/>
                      <a:pt x="1" y="829"/>
                      <a:pt x="1" y="1177"/>
                    </a:cubicBezTo>
                    <a:cubicBezTo>
                      <a:pt x="1" y="883"/>
                      <a:pt x="27" y="562"/>
                      <a:pt x="68" y="214"/>
                    </a:cubicBezTo>
                    <a:cubicBezTo>
                      <a:pt x="81" y="148"/>
                      <a:pt x="81" y="68"/>
                      <a:pt x="95" y="1"/>
                    </a:cubicBezTo>
                    <a:close/>
                  </a:path>
                </a:pathLst>
              </a:custGeom>
              <a:solidFill>
                <a:srgbClr val="0FC7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2"/>
              <p:cNvSpPr/>
              <p:nvPr/>
            </p:nvSpPr>
            <p:spPr>
              <a:xfrm>
                <a:off x="7071077" y="2899427"/>
                <a:ext cx="49279" cy="45978"/>
              </a:xfrm>
              <a:custGeom>
                <a:avLst/>
                <a:gdLst/>
                <a:ahLst/>
                <a:cxnLst/>
                <a:rect l="l" t="t" r="r" b="b"/>
                <a:pathLst>
                  <a:path w="1030" h="961" extrusionOk="0">
                    <a:moveTo>
                      <a:pt x="549" y="1"/>
                    </a:moveTo>
                    <a:lnTo>
                      <a:pt x="0" y="227"/>
                    </a:lnTo>
                    <a:cubicBezTo>
                      <a:pt x="0" y="227"/>
                      <a:pt x="58" y="961"/>
                      <a:pt x="393" y="961"/>
                    </a:cubicBezTo>
                    <a:cubicBezTo>
                      <a:pt x="543" y="961"/>
                      <a:pt x="749" y="814"/>
                      <a:pt x="1030" y="388"/>
                    </a:cubicBezTo>
                    <a:lnTo>
                      <a:pt x="549" y="1"/>
                    </a:lnTo>
                    <a:close/>
                  </a:path>
                </a:pathLst>
              </a:custGeom>
              <a:solidFill>
                <a:srgbClr val="11D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2"/>
              <p:cNvSpPr/>
              <p:nvPr/>
            </p:nvSpPr>
            <p:spPr>
              <a:xfrm>
                <a:off x="7239871" y="2813069"/>
                <a:ext cx="97267" cy="283380"/>
              </a:xfrm>
              <a:custGeom>
                <a:avLst/>
                <a:gdLst/>
                <a:ahLst/>
                <a:cxnLst/>
                <a:rect l="l" t="t" r="r" b="b"/>
                <a:pathLst>
                  <a:path w="2033" h="5923" extrusionOk="0">
                    <a:moveTo>
                      <a:pt x="951" y="1"/>
                    </a:moveTo>
                    <a:cubicBezTo>
                      <a:pt x="1031" y="161"/>
                      <a:pt x="1097" y="335"/>
                      <a:pt x="1164" y="496"/>
                    </a:cubicBezTo>
                    <a:cubicBezTo>
                      <a:pt x="1204" y="589"/>
                      <a:pt x="1245" y="669"/>
                      <a:pt x="1271" y="749"/>
                    </a:cubicBezTo>
                    <a:lnTo>
                      <a:pt x="1364" y="1004"/>
                    </a:lnTo>
                    <a:cubicBezTo>
                      <a:pt x="1391" y="1097"/>
                      <a:pt x="1418" y="1177"/>
                      <a:pt x="1445" y="1257"/>
                    </a:cubicBezTo>
                    <a:cubicBezTo>
                      <a:pt x="1485" y="1351"/>
                      <a:pt x="1498" y="1431"/>
                      <a:pt x="1525" y="1524"/>
                    </a:cubicBezTo>
                    <a:cubicBezTo>
                      <a:pt x="1551" y="1605"/>
                      <a:pt x="1578" y="1699"/>
                      <a:pt x="1592" y="1779"/>
                    </a:cubicBezTo>
                    <a:lnTo>
                      <a:pt x="1623" y="1989"/>
                    </a:lnTo>
                    <a:lnTo>
                      <a:pt x="1623" y="1989"/>
                    </a:lnTo>
                    <a:cubicBezTo>
                      <a:pt x="1323" y="2039"/>
                      <a:pt x="1024" y="2089"/>
                      <a:pt x="737" y="2139"/>
                    </a:cubicBezTo>
                    <a:lnTo>
                      <a:pt x="550" y="2180"/>
                    </a:lnTo>
                    <a:lnTo>
                      <a:pt x="710" y="2273"/>
                    </a:lnTo>
                    <a:cubicBezTo>
                      <a:pt x="1094" y="2466"/>
                      <a:pt x="1479" y="2682"/>
                      <a:pt x="1874" y="2876"/>
                    </a:cubicBezTo>
                    <a:lnTo>
                      <a:pt x="1874" y="2876"/>
                    </a:lnTo>
                    <a:cubicBezTo>
                      <a:pt x="1860" y="2933"/>
                      <a:pt x="1839" y="2984"/>
                      <a:pt x="1819" y="3035"/>
                    </a:cubicBezTo>
                    <a:cubicBezTo>
                      <a:pt x="1806" y="3115"/>
                      <a:pt x="1765" y="3182"/>
                      <a:pt x="1739" y="3249"/>
                    </a:cubicBezTo>
                    <a:cubicBezTo>
                      <a:pt x="1712" y="3329"/>
                      <a:pt x="1685" y="3396"/>
                      <a:pt x="1658" y="3463"/>
                    </a:cubicBezTo>
                    <a:lnTo>
                      <a:pt x="1551" y="3663"/>
                    </a:lnTo>
                    <a:cubicBezTo>
                      <a:pt x="1498" y="3811"/>
                      <a:pt x="1418" y="3944"/>
                      <a:pt x="1352" y="4078"/>
                    </a:cubicBezTo>
                    <a:cubicBezTo>
                      <a:pt x="1311" y="4144"/>
                      <a:pt x="1284" y="4212"/>
                      <a:pt x="1231" y="4278"/>
                    </a:cubicBezTo>
                    <a:lnTo>
                      <a:pt x="1111" y="4465"/>
                    </a:lnTo>
                    <a:lnTo>
                      <a:pt x="990" y="4666"/>
                    </a:lnTo>
                    <a:cubicBezTo>
                      <a:pt x="951" y="4719"/>
                      <a:pt x="910" y="4786"/>
                      <a:pt x="870" y="4853"/>
                    </a:cubicBezTo>
                    <a:lnTo>
                      <a:pt x="589" y="5213"/>
                    </a:lnTo>
                    <a:cubicBezTo>
                      <a:pt x="550" y="5281"/>
                      <a:pt x="496" y="5334"/>
                      <a:pt x="455" y="5401"/>
                    </a:cubicBezTo>
                    <a:lnTo>
                      <a:pt x="295" y="5575"/>
                    </a:lnTo>
                    <a:lnTo>
                      <a:pt x="1" y="5922"/>
                    </a:lnTo>
                    <a:lnTo>
                      <a:pt x="322" y="5588"/>
                    </a:lnTo>
                    <a:lnTo>
                      <a:pt x="482" y="5427"/>
                    </a:lnTo>
                    <a:cubicBezTo>
                      <a:pt x="536" y="5374"/>
                      <a:pt x="589" y="5320"/>
                      <a:pt x="643" y="5254"/>
                    </a:cubicBezTo>
                    <a:lnTo>
                      <a:pt x="937" y="4893"/>
                    </a:lnTo>
                    <a:cubicBezTo>
                      <a:pt x="977" y="4839"/>
                      <a:pt x="1031" y="4773"/>
                      <a:pt x="1070" y="4706"/>
                    </a:cubicBezTo>
                    <a:lnTo>
                      <a:pt x="1204" y="4518"/>
                    </a:lnTo>
                    <a:lnTo>
                      <a:pt x="1325" y="4331"/>
                    </a:lnTo>
                    <a:cubicBezTo>
                      <a:pt x="1378" y="4265"/>
                      <a:pt x="1405" y="4198"/>
                      <a:pt x="1445" y="4131"/>
                    </a:cubicBezTo>
                    <a:lnTo>
                      <a:pt x="1565" y="3930"/>
                    </a:lnTo>
                    <a:cubicBezTo>
                      <a:pt x="1605" y="3864"/>
                      <a:pt x="1646" y="3797"/>
                      <a:pt x="1672" y="3730"/>
                    </a:cubicBezTo>
                    <a:lnTo>
                      <a:pt x="1765" y="3516"/>
                    </a:lnTo>
                    <a:cubicBezTo>
                      <a:pt x="1806" y="3449"/>
                      <a:pt x="1833" y="3369"/>
                      <a:pt x="1859" y="3303"/>
                    </a:cubicBezTo>
                    <a:cubicBezTo>
                      <a:pt x="1886" y="3235"/>
                      <a:pt x="1926" y="3155"/>
                      <a:pt x="1952" y="3089"/>
                    </a:cubicBezTo>
                    <a:cubicBezTo>
                      <a:pt x="1979" y="3009"/>
                      <a:pt x="2006" y="2941"/>
                      <a:pt x="2020" y="2861"/>
                    </a:cubicBezTo>
                    <a:lnTo>
                      <a:pt x="2033" y="2807"/>
                    </a:lnTo>
                    <a:lnTo>
                      <a:pt x="1993" y="2781"/>
                    </a:lnTo>
                    <a:cubicBezTo>
                      <a:pt x="1647" y="2596"/>
                      <a:pt x="1290" y="2422"/>
                      <a:pt x="941" y="2240"/>
                    </a:cubicBezTo>
                    <a:lnTo>
                      <a:pt x="941" y="2240"/>
                    </a:lnTo>
                    <a:cubicBezTo>
                      <a:pt x="1197" y="2194"/>
                      <a:pt x="1452" y="2142"/>
                      <a:pt x="1699" y="2100"/>
                    </a:cubicBezTo>
                    <a:lnTo>
                      <a:pt x="1765" y="2086"/>
                    </a:lnTo>
                    <a:lnTo>
                      <a:pt x="1753" y="2032"/>
                    </a:lnTo>
                    <a:lnTo>
                      <a:pt x="1685" y="1765"/>
                    </a:lnTo>
                    <a:cubicBezTo>
                      <a:pt x="1672" y="1672"/>
                      <a:pt x="1646" y="1578"/>
                      <a:pt x="1619" y="1498"/>
                    </a:cubicBezTo>
                    <a:cubicBezTo>
                      <a:pt x="1592" y="1405"/>
                      <a:pt x="1565" y="1324"/>
                      <a:pt x="1525" y="1230"/>
                    </a:cubicBezTo>
                    <a:cubicBezTo>
                      <a:pt x="1498" y="1150"/>
                      <a:pt x="1458" y="1070"/>
                      <a:pt x="1432" y="977"/>
                    </a:cubicBezTo>
                    <a:lnTo>
                      <a:pt x="1325" y="736"/>
                    </a:lnTo>
                    <a:cubicBezTo>
                      <a:pt x="1284" y="642"/>
                      <a:pt x="1245" y="562"/>
                      <a:pt x="1204" y="482"/>
                    </a:cubicBezTo>
                    <a:cubicBezTo>
                      <a:pt x="1124" y="321"/>
                      <a:pt x="1044" y="161"/>
                      <a:pt x="951" y="1"/>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2"/>
              <p:cNvSpPr/>
              <p:nvPr/>
            </p:nvSpPr>
            <p:spPr>
              <a:xfrm>
                <a:off x="6908025" y="2791348"/>
                <a:ext cx="47366" cy="303810"/>
              </a:xfrm>
              <a:custGeom>
                <a:avLst/>
                <a:gdLst/>
                <a:ahLst/>
                <a:cxnLst/>
                <a:rect l="l" t="t" r="r" b="b"/>
                <a:pathLst>
                  <a:path w="990" h="6350" extrusionOk="0">
                    <a:moveTo>
                      <a:pt x="311" y="2149"/>
                    </a:moveTo>
                    <a:cubicBezTo>
                      <a:pt x="312" y="2165"/>
                      <a:pt x="309" y="2185"/>
                      <a:pt x="294" y="2192"/>
                    </a:cubicBezTo>
                    <a:cubicBezTo>
                      <a:pt x="281" y="2199"/>
                      <a:pt x="274" y="2199"/>
                      <a:pt x="269" y="2199"/>
                    </a:cubicBezTo>
                    <a:cubicBezTo>
                      <a:pt x="264" y="2199"/>
                      <a:pt x="261" y="2199"/>
                      <a:pt x="254" y="2206"/>
                    </a:cubicBezTo>
                    <a:lnTo>
                      <a:pt x="311" y="2149"/>
                    </a:lnTo>
                    <a:close/>
                    <a:moveTo>
                      <a:pt x="949" y="0"/>
                    </a:moveTo>
                    <a:cubicBezTo>
                      <a:pt x="856" y="160"/>
                      <a:pt x="776" y="335"/>
                      <a:pt x="695" y="508"/>
                    </a:cubicBezTo>
                    <a:cubicBezTo>
                      <a:pt x="655" y="588"/>
                      <a:pt x="615" y="668"/>
                      <a:pt x="575" y="762"/>
                    </a:cubicBezTo>
                    <a:lnTo>
                      <a:pt x="482" y="1030"/>
                    </a:lnTo>
                    <a:lnTo>
                      <a:pt x="387" y="1297"/>
                    </a:lnTo>
                    <a:cubicBezTo>
                      <a:pt x="375" y="1337"/>
                      <a:pt x="348" y="1390"/>
                      <a:pt x="348" y="1431"/>
                    </a:cubicBezTo>
                    <a:lnTo>
                      <a:pt x="307" y="1564"/>
                    </a:lnTo>
                    <a:cubicBezTo>
                      <a:pt x="280" y="1658"/>
                      <a:pt x="254" y="1752"/>
                      <a:pt x="241" y="1845"/>
                    </a:cubicBezTo>
                    <a:lnTo>
                      <a:pt x="205" y="2106"/>
                    </a:lnTo>
                    <a:lnTo>
                      <a:pt x="205" y="2106"/>
                    </a:lnTo>
                    <a:cubicBezTo>
                      <a:pt x="187" y="2122"/>
                      <a:pt x="187" y="2154"/>
                      <a:pt x="187" y="2165"/>
                    </a:cubicBezTo>
                    <a:cubicBezTo>
                      <a:pt x="200" y="2165"/>
                      <a:pt x="200" y="2165"/>
                      <a:pt x="200" y="2179"/>
                    </a:cubicBezTo>
                    <a:cubicBezTo>
                      <a:pt x="200" y="2192"/>
                      <a:pt x="214" y="2192"/>
                      <a:pt x="214" y="2192"/>
                    </a:cubicBezTo>
                    <a:lnTo>
                      <a:pt x="241" y="2219"/>
                    </a:lnTo>
                    <a:lnTo>
                      <a:pt x="280" y="2246"/>
                    </a:lnTo>
                    <a:lnTo>
                      <a:pt x="348" y="2299"/>
                    </a:lnTo>
                    <a:lnTo>
                      <a:pt x="494" y="2393"/>
                    </a:lnTo>
                    <a:lnTo>
                      <a:pt x="688" y="2502"/>
                    </a:lnTo>
                    <a:lnTo>
                      <a:pt x="54" y="2714"/>
                    </a:lnTo>
                    <a:lnTo>
                      <a:pt x="0" y="2727"/>
                    </a:lnTo>
                    <a:lnTo>
                      <a:pt x="0" y="2794"/>
                    </a:lnTo>
                    <a:cubicBezTo>
                      <a:pt x="40" y="3088"/>
                      <a:pt x="67" y="3382"/>
                      <a:pt x="107" y="3689"/>
                    </a:cubicBezTo>
                    <a:lnTo>
                      <a:pt x="174" y="4131"/>
                    </a:lnTo>
                    <a:cubicBezTo>
                      <a:pt x="187" y="4291"/>
                      <a:pt x="214" y="4438"/>
                      <a:pt x="241" y="4585"/>
                    </a:cubicBezTo>
                    <a:lnTo>
                      <a:pt x="321" y="5026"/>
                    </a:lnTo>
                    <a:lnTo>
                      <a:pt x="401" y="5467"/>
                    </a:lnTo>
                    <a:lnTo>
                      <a:pt x="455" y="5694"/>
                    </a:lnTo>
                    <a:cubicBezTo>
                      <a:pt x="482" y="5762"/>
                      <a:pt x="494" y="5842"/>
                      <a:pt x="508" y="5908"/>
                    </a:cubicBezTo>
                    <a:cubicBezTo>
                      <a:pt x="548" y="6056"/>
                      <a:pt x="588" y="6202"/>
                      <a:pt x="642" y="6350"/>
                    </a:cubicBezTo>
                    <a:lnTo>
                      <a:pt x="548" y="5908"/>
                    </a:lnTo>
                    <a:cubicBezTo>
                      <a:pt x="535" y="5828"/>
                      <a:pt x="521" y="5762"/>
                      <a:pt x="508" y="5681"/>
                    </a:cubicBezTo>
                    <a:lnTo>
                      <a:pt x="468" y="5454"/>
                    </a:lnTo>
                    <a:cubicBezTo>
                      <a:pt x="455" y="5307"/>
                      <a:pt x="428" y="5160"/>
                      <a:pt x="401" y="5013"/>
                    </a:cubicBezTo>
                    <a:cubicBezTo>
                      <a:pt x="387" y="4865"/>
                      <a:pt x="361" y="4719"/>
                      <a:pt x="348" y="4571"/>
                    </a:cubicBezTo>
                    <a:lnTo>
                      <a:pt x="241" y="3676"/>
                    </a:lnTo>
                    <a:cubicBezTo>
                      <a:pt x="202" y="3385"/>
                      <a:pt x="176" y="3106"/>
                      <a:pt x="151" y="2827"/>
                    </a:cubicBezTo>
                    <a:lnTo>
                      <a:pt x="151" y="2827"/>
                    </a:lnTo>
                    <a:lnTo>
                      <a:pt x="856" y="2580"/>
                    </a:lnTo>
                    <a:lnTo>
                      <a:pt x="989" y="2527"/>
                    </a:lnTo>
                    <a:lnTo>
                      <a:pt x="869" y="2460"/>
                    </a:lnTo>
                    <a:lnTo>
                      <a:pt x="562" y="2286"/>
                    </a:lnTo>
                    <a:lnTo>
                      <a:pt x="414" y="2192"/>
                    </a:lnTo>
                    <a:lnTo>
                      <a:pt x="348" y="2139"/>
                    </a:lnTo>
                    <a:lnTo>
                      <a:pt x="324" y="2114"/>
                    </a:lnTo>
                    <a:lnTo>
                      <a:pt x="348" y="1871"/>
                    </a:lnTo>
                    <a:cubicBezTo>
                      <a:pt x="361" y="1778"/>
                      <a:pt x="387" y="1684"/>
                      <a:pt x="401" y="1591"/>
                    </a:cubicBezTo>
                    <a:lnTo>
                      <a:pt x="441" y="1458"/>
                    </a:lnTo>
                    <a:cubicBezTo>
                      <a:pt x="441" y="1417"/>
                      <a:pt x="455" y="1363"/>
                      <a:pt x="468" y="1324"/>
                    </a:cubicBezTo>
                    <a:lnTo>
                      <a:pt x="548" y="1057"/>
                    </a:lnTo>
                    <a:lnTo>
                      <a:pt x="642" y="789"/>
                    </a:lnTo>
                    <a:cubicBezTo>
                      <a:pt x="669" y="695"/>
                      <a:pt x="708" y="602"/>
                      <a:pt x="735" y="522"/>
                    </a:cubicBezTo>
                    <a:cubicBezTo>
                      <a:pt x="762" y="428"/>
                      <a:pt x="802" y="348"/>
                      <a:pt x="842" y="255"/>
                    </a:cubicBezTo>
                    <a:cubicBezTo>
                      <a:pt x="869" y="174"/>
                      <a:pt x="909" y="80"/>
                      <a:pt x="94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2"/>
              <p:cNvSpPr/>
              <p:nvPr/>
            </p:nvSpPr>
            <p:spPr>
              <a:xfrm>
                <a:off x="7042323" y="3344521"/>
                <a:ext cx="56934" cy="97267"/>
              </a:xfrm>
              <a:custGeom>
                <a:avLst/>
                <a:gdLst/>
                <a:ahLst/>
                <a:cxnLst/>
                <a:rect l="l" t="t" r="r" b="b"/>
                <a:pathLst>
                  <a:path w="1190" h="2033" extrusionOk="0">
                    <a:moveTo>
                      <a:pt x="0" y="1"/>
                    </a:moveTo>
                    <a:lnTo>
                      <a:pt x="187" y="1872"/>
                    </a:lnTo>
                    <a:lnTo>
                      <a:pt x="1189" y="2032"/>
                    </a:lnTo>
                    <a:lnTo>
                      <a:pt x="1189" y="2032"/>
                    </a:lnTo>
                    <a:lnTo>
                      <a:pt x="348" y="1751"/>
                    </a:lnTo>
                    <a:lnTo>
                      <a:pt x="174" y="67"/>
                    </a:lnTo>
                    <a:lnTo>
                      <a:pt x="0" y="1"/>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7234178" y="3404661"/>
                <a:ext cx="46074" cy="48897"/>
              </a:xfrm>
              <a:custGeom>
                <a:avLst/>
                <a:gdLst/>
                <a:ahLst/>
                <a:cxnLst/>
                <a:rect l="l" t="t" r="r" b="b"/>
                <a:pathLst>
                  <a:path w="963" h="1022" extrusionOk="0">
                    <a:moveTo>
                      <a:pt x="0" y="0"/>
                    </a:moveTo>
                    <a:cubicBezTo>
                      <a:pt x="0" y="0"/>
                      <a:pt x="228" y="1021"/>
                      <a:pt x="549" y="1021"/>
                    </a:cubicBezTo>
                    <a:cubicBezTo>
                      <a:pt x="675" y="1021"/>
                      <a:pt x="816" y="864"/>
                      <a:pt x="963" y="428"/>
                    </a:cubicBezTo>
                    <a:lnTo>
                      <a:pt x="0" y="0"/>
                    </a:ln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6881758" y="3388633"/>
                <a:ext cx="33969" cy="37797"/>
              </a:xfrm>
              <a:custGeom>
                <a:avLst/>
                <a:gdLst/>
                <a:ahLst/>
                <a:cxnLst/>
                <a:rect l="l" t="t" r="r" b="b"/>
                <a:pathLst>
                  <a:path w="710" h="790" extrusionOk="0">
                    <a:moveTo>
                      <a:pt x="589" y="0"/>
                    </a:moveTo>
                    <a:lnTo>
                      <a:pt x="1" y="790"/>
                    </a:lnTo>
                    <a:cubicBezTo>
                      <a:pt x="1" y="790"/>
                      <a:pt x="710" y="763"/>
                      <a:pt x="589"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7278242" y="3503746"/>
                <a:ext cx="402943" cy="417009"/>
              </a:xfrm>
              <a:custGeom>
                <a:avLst/>
                <a:gdLst/>
                <a:ahLst/>
                <a:cxnLst/>
                <a:rect l="l" t="t" r="r" b="b"/>
                <a:pathLst>
                  <a:path w="8422" h="8716" extrusionOk="0">
                    <a:moveTo>
                      <a:pt x="1" y="0"/>
                    </a:moveTo>
                    <a:lnTo>
                      <a:pt x="1" y="0"/>
                    </a:lnTo>
                    <a:cubicBezTo>
                      <a:pt x="1" y="1"/>
                      <a:pt x="42" y="202"/>
                      <a:pt x="135" y="535"/>
                    </a:cubicBezTo>
                    <a:cubicBezTo>
                      <a:pt x="242" y="856"/>
                      <a:pt x="402" y="1324"/>
                      <a:pt x="643" y="1872"/>
                    </a:cubicBezTo>
                    <a:cubicBezTo>
                      <a:pt x="763" y="2139"/>
                      <a:pt x="910" y="2433"/>
                      <a:pt x="1070" y="2741"/>
                    </a:cubicBezTo>
                    <a:cubicBezTo>
                      <a:pt x="1231" y="3035"/>
                      <a:pt x="1405" y="3356"/>
                      <a:pt x="1605" y="3663"/>
                    </a:cubicBezTo>
                    <a:cubicBezTo>
                      <a:pt x="1806" y="3984"/>
                      <a:pt x="2033" y="4291"/>
                      <a:pt x="2273" y="4598"/>
                    </a:cubicBezTo>
                    <a:cubicBezTo>
                      <a:pt x="2501" y="4919"/>
                      <a:pt x="2768" y="5213"/>
                      <a:pt x="3036" y="5507"/>
                    </a:cubicBezTo>
                    <a:cubicBezTo>
                      <a:pt x="3169" y="5655"/>
                      <a:pt x="3316" y="5801"/>
                      <a:pt x="3450" y="5935"/>
                    </a:cubicBezTo>
                    <a:cubicBezTo>
                      <a:pt x="3597" y="6069"/>
                      <a:pt x="3744" y="6216"/>
                      <a:pt x="3891" y="6336"/>
                    </a:cubicBezTo>
                    <a:cubicBezTo>
                      <a:pt x="4185" y="6591"/>
                      <a:pt x="4492" y="6831"/>
                      <a:pt x="4800" y="7045"/>
                    </a:cubicBezTo>
                    <a:cubicBezTo>
                      <a:pt x="5094" y="7259"/>
                      <a:pt x="5401" y="7459"/>
                      <a:pt x="5695" y="7619"/>
                    </a:cubicBezTo>
                    <a:cubicBezTo>
                      <a:pt x="5855" y="7699"/>
                      <a:pt x="5989" y="7780"/>
                      <a:pt x="6137" y="7860"/>
                    </a:cubicBezTo>
                    <a:cubicBezTo>
                      <a:pt x="6283" y="7927"/>
                      <a:pt x="6417" y="7993"/>
                      <a:pt x="6551" y="8061"/>
                    </a:cubicBezTo>
                    <a:cubicBezTo>
                      <a:pt x="6684" y="8127"/>
                      <a:pt x="6818" y="8181"/>
                      <a:pt x="6952" y="8234"/>
                    </a:cubicBezTo>
                    <a:cubicBezTo>
                      <a:pt x="7072" y="8275"/>
                      <a:pt x="7192" y="8328"/>
                      <a:pt x="7313" y="8368"/>
                    </a:cubicBezTo>
                    <a:cubicBezTo>
                      <a:pt x="7540" y="8448"/>
                      <a:pt x="7727" y="8515"/>
                      <a:pt x="7901" y="8569"/>
                    </a:cubicBezTo>
                    <a:cubicBezTo>
                      <a:pt x="8235" y="8662"/>
                      <a:pt x="8422" y="8715"/>
                      <a:pt x="8422" y="8715"/>
                    </a:cubicBezTo>
                    <a:cubicBezTo>
                      <a:pt x="8422" y="8715"/>
                      <a:pt x="8235" y="8649"/>
                      <a:pt x="7914" y="8542"/>
                    </a:cubicBezTo>
                    <a:cubicBezTo>
                      <a:pt x="7741" y="8489"/>
                      <a:pt x="7554" y="8408"/>
                      <a:pt x="7326" y="8314"/>
                    </a:cubicBezTo>
                    <a:cubicBezTo>
                      <a:pt x="7219" y="8275"/>
                      <a:pt x="7099" y="8221"/>
                      <a:pt x="6978" y="8168"/>
                    </a:cubicBezTo>
                    <a:cubicBezTo>
                      <a:pt x="6858" y="8100"/>
                      <a:pt x="6725" y="8061"/>
                      <a:pt x="6591" y="7993"/>
                    </a:cubicBezTo>
                    <a:cubicBezTo>
                      <a:pt x="6458" y="7913"/>
                      <a:pt x="6324" y="7847"/>
                      <a:pt x="6176" y="7780"/>
                    </a:cubicBezTo>
                    <a:cubicBezTo>
                      <a:pt x="6043" y="7699"/>
                      <a:pt x="5896" y="7619"/>
                      <a:pt x="5749" y="7526"/>
                    </a:cubicBezTo>
                    <a:cubicBezTo>
                      <a:pt x="5468" y="7352"/>
                      <a:pt x="5160" y="7165"/>
                      <a:pt x="4866" y="6951"/>
                    </a:cubicBezTo>
                    <a:cubicBezTo>
                      <a:pt x="4559" y="6737"/>
                      <a:pt x="4265" y="6496"/>
                      <a:pt x="3971" y="6229"/>
                    </a:cubicBezTo>
                    <a:cubicBezTo>
                      <a:pt x="3824" y="6109"/>
                      <a:pt x="3690" y="5976"/>
                      <a:pt x="3544" y="5842"/>
                    </a:cubicBezTo>
                    <a:cubicBezTo>
                      <a:pt x="3410" y="5694"/>
                      <a:pt x="3276" y="5561"/>
                      <a:pt x="3143" y="5414"/>
                    </a:cubicBezTo>
                    <a:cubicBezTo>
                      <a:pt x="2875" y="5133"/>
                      <a:pt x="2608" y="4826"/>
                      <a:pt x="2380" y="4518"/>
                    </a:cubicBezTo>
                    <a:cubicBezTo>
                      <a:pt x="2127" y="4224"/>
                      <a:pt x="1913" y="3903"/>
                      <a:pt x="1712" y="3596"/>
                    </a:cubicBezTo>
                    <a:cubicBezTo>
                      <a:pt x="1512" y="3288"/>
                      <a:pt x="1325" y="2982"/>
                      <a:pt x="1164" y="2688"/>
                    </a:cubicBezTo>
                    <a:cubicBezTo>
                      <a:pt x="990" y="2393"/>
                      <a:pt x="844" y="2112"/>
                      <a:pt x="723" y="1845"/>
                    </a:cubicBezTo>
                    <a:cubicBezTo>
                      <a:pt x="469" y="1310"/>
                      <a:pt x="282" y="843"/>
                      <a:pt x="161" y="522"/>
                    </a:cubicBezTo>
                    <a:cubicBezTo>
                      <a:pt x="55" y="202"/>
                      <a:pt x="1" y="1"/>
                      <a:pt x="1" y="0"/>
                    </a:cubicBezTo>
                    <a:close/>
                  </a:path>
                </a:pathLst>
              </a:custGeom>
              <a:solidFill>
                <a:srgbClr val="4651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7028257" y="3547236"/>
                <a:ext cx="49901" cy="775122"/>
              </a:xfrm>
              <a:custGeom>
                <a:avLst/>
                <a:gdLst/>
                <a:ahLst/>
                <a:cxnLst/>
                <a:rect l="l" t="t" r="r" b="b"/>
                <a:pathLst>
                  <a:path w="1043" h="16201" extrusionOk="0">
                    <a:moveTo>
                      <a:pt x="334" y="0"/>
                    </a:moveTo>
                    <a:cubicBezTo>
                      <a:pt x="334" y="1"/>
                      <a:pt x="294" y="255"/>
                      <a:pt x="254" y="695"/>
                    </a:cubicBezTo>
                    <a:cubicBezTo>
                      <a:pt x="227" y="909"/>
                      <a:pt x="200" y="1176"/>
                      <a:pt x="173" y="1497"/>
                    </a:cubicBezTo>
                    <a:cubicBezTo>
                      <a:pt x="147" y="1805"/>
                      <a:pt x="120" y="2153"/>
                      <a:pt x="93" y="2527"/>
                    </a:cubicBezTo>
                    <a:cubicBezTo>
                      <a:pt x="67" y="2914"/>
                      <a:pt x="54" y="3329"/>
                      <a:pt x="40" y="3757"/>
                    </a:cubicBezTo>
                    <a:cubicBezTo>
                      <a:pt x="27" y="4197"/>
                      <a:pt x="0" y="4666"/>
                      <a:pt x="0" y="5133"/>
                    </a:cubicBezTo>
                    <a:lnTo>
                      <a:pt x="0" y="5869"/>
                    </a:lnTo>
                    <a:cubicBezTo>
                      <a:pt x="0" y="6109"/>
                      <a:pt x="13" y="6363"/>
                      <a:pt x="13" y="6617"/>
                    </a:cubicBezTo>
                    <a:cubicBezTo>
                      <a:pt x="13" y="7111"/>
                      <a:pt x="40" y="7619"/>
                      <a:pt x="54" y="8127"/>
                    </a:cubicBezTo>
                    <a:cubicBezTo>
                      <a:pt x="80" y="8635"/>
                      <a:pt x="120" y="9143"/>
                      <a:pt x="147" y="9651"/>
                    </a:cubicBezTo>
                    <a:cubicBezTo>
                      <a:pt x="187" y="10146"/>
                      <a:pt x="241" y="10640"/>
                      <a:pt x="280" y="11108"/>
                    </a:cubicBezTo>
                    <a:cubicBezTo>
                      <a:pt x="321" y="11590"/>
                      <a:pt x="387" y="12044"/>
                      <a:pt x="441" y="12485"/>
                    </a:cubicBezTo>
                    <a:cubicBezTo>
                      <a:pt x="481" y="12912"/>
                      <a:pt x="548" y="13327"/>
                      <a:pt x="601" y="13701"/>
                    </a:cubicBezTo>
                    <a:cubicBezTo>
                      <a:pt x="669" y="14076"/>
                      <a:pt x="708" y="14423"/>
                      <a:pt x="775" y="14730"/>
                    </a:cubicBezTo>
                    <a:cubicBezTo>
                      <a:pt x="829" y="15038"/>
                      <a:pt x="868" y="15305"/>
                      <a:pt x="909" y="15519"/>
                    </a:cubicBezTo>
                    <a:cubicBezTo>
                      <a:pt x="1002" y="15960"/>
                      <a:pt x="1043" y="16200"/>
                      <a:pt x="1043" y="16200"/>
                    </a:cubicBezTo>
                    <a:cubicBezTo>
                      <a:pt x="1043" y="16200"/>
                      <a:pt x="1002" y="15960"/>
                      <a:pt x="949" y="15519"/>
                    </a:cubicBezTo>
                    <a:cubicBezTo>
                      <a:pt x="909" y="15291"/>
                      <a:pt x="868" y="15024"/>
                      <a:pt x="815" y="14717"/>
                    </a:cubicBezTo>
                    <a:cubicBezTo>
                      <a:pt x="775" y="14409"/>
                      <a:pt x="735" y="14062"/>
                      <a:pt x="681" y="13688"/>
                    </a:cubicBezTo>
                    <a:cubicBezTo>
                      <a:pt x="642" y="13313"/>
                      <a:pt x="574" y="12899"/>
                      <a:pt x="535" y="12472"/>
                    </a:cubicBezTo>
                    <a:cubicBezTo>
                      <a:pt x="494" y="12030"/>
                      <a:pt x="441" y="11576"/>
                      <a:pt x="401" y="11094"/>
                    </a:cubicBezTo>
                    <a:cubicBezTo>
                      <a:pt x="361" y="10627"/>
                      <a:pt x="321" y="10132"/>
                      <a:pt x="280" y="9638"/>
                    </a:cubicBezTo>
                    <a:cubicBezTo>
                      <a:pt x="254" y="9143"/>
                      <a:pt x="214" y="8635"/>
                      <a:pt x="200" y="8127"/>
                    </a:cubicBezTo>
                    <a:cubicBezTo>
                      <a:pt x="173" y="7619"/>
                      <a:pt x="147" y="7111"/>
                      <a:pt x="147" y="6603"/>
                    </a:cubicBezTo>
                    <a:cubicBezTo>
                      <a:pt x="134" y="6363"/>
                      <a:pt x="134" y="6109"/>
                      <a:pt x="134" y="5869"/>
                    </a:cubicBezTo>
                    <a:lnTo>
                      <a:pt x="134" y="5133"/>
                    </a:lnTo>
                    <a:cubicBezTo>
                      <a:pt x="120" y="4666"/>
                      <a:pt x="134" y="4197"/>
                      <a:pt x="134" y="3770"/>
                    </a:cubicBezTo>
                    <a:cubicBezTo>
                      <a:pt x="147" y="3329"/>
                      <a:pt x="161" y="2914"/>
                      <a:pt x="173" y="2540"/>
                    </a:cubicBezTo>
                    <a:cubicBezTo>
                      <a:pt x="187" y="2153"/>
                      <a:pt x="200" y="1805"/>
                      <a:pt x="227" y="1497"/>
                    </a:cubicBezTo>
                    <a:cubicBezTo>
                      <a:pt x="241" y="1190"/>
                      <a:pt x="268" y="923"/>
                      <a:pt x="280" y="695"/>
                    </a:cubicBezTo>
                    <a:cubicBezTo>
                      <a:pt x="307" y="255"/>
                      <a:pt x="334" y="1"/>
                      <a:pt x="334" y="0"/>
                    </a:cubicBezTo>
                    <a:close/>
                  </a:path>
                </a:pathLst>
              </a:custGeom>
              <a:solidFill>
                <a:srgbClr val="242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62"/>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rot="-2700000">
              <a:off x="5571222" y="2111576"/>
              <a:ext cx="441967" cy="417950"/>
            </a:xfrm>
            <a:custGeom>
              <a:avLst/>
              <a:gdLst/>
              <a:ahLst/>
              <a:cxnLst/>
              <a:rect l="l" t="t" r="r" b="b"/>
              <a:pathLst>
                <a:path w="9238" h="8736" extrusionOk="0">
                  <a:moveTo>
                    <a:pt x="4620" y="0"/>
                  </a:moveTo>
                  <a:cubicBezTo>
                    <a:pt x="2437" y="0"/>
                    <a:pt x="541" y="1633"/>
                    <a:pt x="282" y="3853"/>
                  </a:cubicBezTo>
                  <a:cubicBezTo>
                    <a:pt x="0" y="6259"/>
                    <a:pt x="1711" y="8424"/>
                    <a:pt x="4117" y="8706"/>
                  </a:cubicBezTo>
                  <a:cubicBezTo>
                    <a:pt x="4290" y="8726"/>
                    <a:pt x="4461" y="8736"/>
                    <a:pt x="4630" y="8736"/>
                  </a:cubicBezTo>
                  <a:cubicBezTo>
                    <a:pt x="6813" y="8736"/>
                    <a:pt x="8696" y="7102"/>
                    <a:pt x="8956" y="4883"/>
                  </a:cubicBezTo>
                  <a:cubicBezTo>
                    <a:pt x="9237" y="2477"/>
                    <a:pt x="7526" y="311"/>
                    <a:pt x="5133" y="30"/>
                  </a:cubicBezTo>
                  <a:cubicBezTo>
                    <a:pt x="4961" y="10"/>
                    <a:pt x="4789" y="0"/>
                    <a:pt x="4620"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rot="-2700000">
              <a:off x="5549527" y="2112513"/>
              <a:ext cx="441919" cy="417902"/>
            </a:xfrm>
            <a:custGeom>
              <a:avLst/>
              <a:gdLst/>
              <a:ahLst/>
              <a:cxnLst/>
              <a:rect l="l" t="t" r="r" b="b"/>
              <a:pathLst>
                <a:path w="9237" h="8735" extrusionOk="0">
                  <a:moveTo>
                    <a:pt x="4616" y="0"/>
                  </a:moveTo>
                  <a:cubicBezTo>
                    <a:pt x="2424" y="0"/>
                    <a:pt x="542" y="1633"/>
                    <a:pt x="281" y="3853"/>
                  </a:cubicBezTo>
                  <a:cubicBezTo>
                    <a:pt x="1" y="6259"/>
                    <a:pt x="1712" y="8424"/>
                    <a:pt x="4104" y="8705"/>
                  </a:cubicBezTo>
                  <a:cubicBezTo>
                    <a:pt x="4278" y="8725"/>
                    <a:pt x="4450" y="8735"/>
                    <a:pt x="4621" y="8735"/>
                  </a:cubicBezTo>
                  <a:cubicBezTo>
                    <a:pt x="6813" y="8735"/>
                    <a:pt x="8695" y="7102"/>
                    <a:pt x="8956" y="4882"/>
                  </a:cubicBezTo>
                  <a:cubicBezTo>
                    <a:pt x="9236" y="2476"/>
                    <a:pt x="7525" y="310"/>
                    <a:pt x="5133" y="30"/>
                  </a:cubicBezTo>
                  <a:cubicBezTo>
                    <a:pt x="4959" y="10"/>
                    <a:pt x="4787" y="0"/>
                    <a:pt x="4616"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rot="-2700000">
              <a:off x="5561679" y="2112657"/>
              <a:ext cx="417615" cy="417615"/>
            </a:xfrm>
            <a:custGeom>
              <a:avLst/>
              <a:gdLst/>
              <a:ahLst/>
              <a:cxnLst/>
              <a:rect l="l" t="t" r="r" b="b"/>
              <a:pathLst>
                <a:path w="8729" h="8729" extrusionOk="0">
                  <a:moveTo>
                    <a:pt x="4265" y="1"/>
                  </a:moveTo>
                  <a:lnTo>
                    <a:pt x="4265" y="402"/>
                  </a:lnTo>
                  <a:cubicBezTo>
                    <a:pt x="4331" y="402"/>
                    <a:pt x="4398" y="402"/>
                    <a:pt x="4452" y="414"/>
                  </a:cubicBezTo>
                  <a:lnTo>
                    <a:pt x="4464" y="1"/>
                  </a:lnTo>
                  <a:close/>
                  <a:moveTo>
                    <a:pt x="4024" y="13"/>
                  </a:moveTo>
                  <a:cubicBezTo>
                    <a:pt x="3970" y="13"/>
                    <a:pt x="3903" y="27"/>
                    <a:pt x="3850" y="27"/>
                  </a:cubicBezTo>
                  <a:lnTo>
                    <a:pt x="3903" y="428"/>
                  </a:lnTo>
                  <a:cubicBezTo>
                    <a:pt x="3957" y="428"/>
                    <a:pt x="4024" y="414"/>
                    <a:pt x="4090" y="414"/>
                  </a:cubicBezTo>
                  <a:lnTo>
                    <a:pt x="4051" y="13"/>
                  </a:lnTo>
                  <a:close/>
                  <a:moveTo>
                    <a:pt x="4666" y="13"/>
                  </a:moveTo>
                  <a:lnTo>
                    <a:pt x="4639" y="414"/>
                  </a:lnTo>
                  <a:cubicBezTo>
                    <a:pt x="4705" y="428"/>
                    <a:pt x="4759" y="428"/>
                    <a:pt x="4826" y="428"/>
                  </a:cubicBezTo>
                  <a:lnTo>
                    <a:pt x="4839" y="441"/>
                  </a:lnTo>
                  <a:lnTo>
                    <a:pt x="4892" y="27"/>
                  </a:lnTo>
                  <a:lnTo>
                    <a:pt x="4812" y="27"/>
                  </a:lnTo>
                  <a:lnTo>
                    <a:pt x="4799" y="13"/>
                  </a:lnTo>
                  <a:close/>
                  <a:moveTo>
                    <a:pt x="3650" y="54"/>
                  </a:moveTo>
                  <a:cubicBezTo>
                    <a:pt x="3609" y="67"/>
                    <a:pt x="3569" y="67"/>
                    <a:pt x="3529" y="81"/>
                  </a:cubicBezTo>
                  <a:lnTo>
                    <a:pt x="3516" y="81"/>
                  </a:lnTo>
                  <a:cubicBezTo>
                    <a:pt x="3502" y="81"/>
                    <a:pt x="3475" y="94"/>
                    <a:pt x="3449" y="94"/>
                  </a:cubicBezTo>
                  <a:lnTo>
                    <a:pt x="3529" y="495"/>
                  </a:lnTo>
                  <a:cubicBezTo>
                    <a:pt x="3596" y="482"/>
                    <a:pt x="3662" y="468"/>
                    <a:pt x="3716" y="455"/>
                  </a:cubicBezTo>
                  <a:lnTo>
                    <a:pt x="3650" y="54"/>
                  </a:lnTo>
                  <a:close/>
                  <a:moveTo>
                    <a:pt x="5093" y="54"/>
                  </a:moveTo>
                  <a:lnTo>
                    <a:pt x="5026" y="468"/>
                  </a:lnTo>
                  <a:cubicBezTo>
                    <a:pt x="5079" y="468"/>
                    <a:pt x="5147" y="482"/>
                    <a:pt x="5200" y="495"/>
                  </a:cubicBezTo>
                  <a:lnTo>
                    <a:pt x="5293" y="94"/>
                  </a:lnTo>
                  <a:cubicBezTo>
                    <a:pt x="5266" y="94"/>
                    <a:pt x="5240" y="81"/>
                    <a:pt x="5213" y="81"/>
                  </a:cubicBezTo>
                  <a:lnTo>
                    <a:pt x="5173" y="81"/>
                  </a:lnTo>
                  <a:lnTo>
                    <a:pt x="5173" y="67"/>
                  </a:lnTo>
                  <a:lnTo>
                    <a:pt x="5147" y="67"/>
                  </a:lnTo>
                  <a:cubicBezTo>
                    <a:pt x="5120" y="67"/>
                    <a:pt x="5106" y="67"/>
                    <a:pt x="5093" y="54"/>
                  </a:cubicBezTo>
                  <a:close/>
                  <a:moveTo>
                    <a:pt x="3249" y="147"/>
                  </a:moveTo>
                  <a:cubicBezTo>
                    <a:pt x="3181" y="161"/>
                    <a:pt x="3115" y="174"/>
                    <a:pt x="3048" y="201"/>
                  </a:cubicBezTo>
                  <a:lnTo>
                    <a:pt x="3181" y="589"/>
                  </a:lnTo>
                  <a:cubicBezTo>
                    <a:pt x="3235" y="575"/>
                    <a:pt x="3302" y="548"/>
                    <a:pt x="3356" y="535"/>
                  </a:cubicBezTo>
                  <a:lnTo>
                    <a:pt x="3249" y="147"/>
                  </a:lnTo>
                  <a:close/>
                  <a:moveTo>
                    <a:pt x="5494" y="147"/>
                  </a:moveTo>
                  <a:lnTo>
                    <a:pt x="5387" y="535"/>
                  </a:lnTo>
                  <a:cubicBezTo>
                    <a:pt x="5441" y="562"/>
                    <a:pt x="5507" y="575"/>
                    <a:pt x="5561" y="589"/>
                  </a:cubicBezTo>
                  <a:lnTo>
                    <a:pt x="5681" y="201"/>
                  </a:lnTo>
                  <a:cubicBezTo>
                    <a:pt x="5655" y="188"/>
                    <a:pt x="5628" y="188"/>
                    <a:pt x="5614" y="174"/>
                  </a:cubicBezTo>
                  <a:lnTo>
                    <a:pt x="5587" y="174"/>
                  </a:lnTo>
                  <a:cubicBezTo>
                    <a:pt x="5548" y="161"/>
                    <a:pt x="5521" y="147"/>
                    <a:pt x="5494" y="147"/>
                  </a:cubicBezTo>
                  <a:close/>
                  <a:moveTo>
                    <a:pt x="2848" y="268"/>
                  </a:moveTo>
                  <a:cubicBezTo>
                    <a:pt x="2821" y="281"/>
                    <a:pt x="2780" y="295"/>
                    <a:pt x="2754" y="307"/>
                  </a:cubicBezTo>
                  <a:lnTo>
                    <a:pt x="2727" y="307"/>
                  </a:lnTo>
                  <a:lnTo>
                    <a:pt x="2727" y="321"/>
                  </a:lnTo>
                  <a:lnTo>
                    <a:pt x="2700" y="321"/>
                  </a:lnTo>
                  <a:lnTo>
                    <a:pt x="2700" y="334"/>
                  </a:lnTo>
                  <a:lnTo>
                    <a:pt x="2673" y="334"/>
                  </a:lnTo>
                  <a:lnTo>
                    <a:pt x="2834" y="722"/>
                  </a:lnTo>
                  <a:cubicBezTo>
                    <a:pt x="2887" y="696"/>
                    <a:pt x="2941" y="669"/>
                    <a:pt x="3008" y="655"/>
                  </a:cubicBezTo>
                  <a:lnTo>
                    <a:pt x="2861" y="268"/>
                  </a:lnTo>
                  <a:close/>
                  <a:moveTo>
                    <a:pt x="5881" y="268"/>
                  </a:moveTo>
                  <a:lnTo>
                    <a:pt x="5735" y="655"/>
                  </a:lnTo>
                  <a:cubicBezTo>
                    <a:pt x="5801" y="669"/>
                    <a:pt x="5855" y="696"/>
                    <a:pt x="5908" y="722"/>
                  </a:cubicBezTo>
                  <a:lnTo>
                    <a:pt x="6068" y="348"/>
                  </a:lnTo>
                  <a:cubicBezTo>
                    <a:pt x="6002" y="321"/>
                    <a:pt x="5949" y="295"/>
                    <a:pt x="5881" y="268"/>
                  </a:cubicBezTo>
                  <a:close/>
                  <a:moveTo>
                    <a:pt x="2486" y="428"/>
                  </a:moveTo>
                  <a:cubicBezTo>
                    <a:pt x="2447" y="441"/>
                    <a:pt x="2420" y="455"/>
                    <a:pt x="2393" y="468"/>
                  </a:cubicBezTo>
                  <a:lnTo>
                    <a:pt x="2379" y="468"/>
                  </a:lnTo>
                  <a:lnTo>
                    <a:pt x="2379" y="482"/>
                  </a:lnTo>
                  <a:lnTo>
                    <a:pt x="2299" y="521"/>
                  </a:lnTo>
                  <a:lnTo>
                    <a:pt x="2500" y="883"/>
                  </a:lnTo>
                  <a:cubicBezTo>
                    <a:pt x="2554" y="842"/>
                    <a:pt x="2607" y="815"/>
                    <a:pt x="2661" y="789"/>
                  </a:cubicBezTo>
                  <a:lnTo>
                    <a:pt x="2486" y="428"/>
                  </a:lnTo>
                  <a:close/>
                  <a:moveTo>
                    <a:pt x="6256" y="428"/>
                  </a:moveTo>
                  <a:lnTo>
                    <a:pt x="6082" y="803"/>
                  </a:lnTo>
                  <a:lnTo>
                    <a:pt x="6243" y="883"/>
                  </a:lnTo>
                  <a:lnTo>
                    <a:pt x="6443" y="521"/>
                  </a:lnTo>
                  <a:cubicBezTo>
                    <a:pt x="6403" y="495"/>
                    <a:pt x="6363" y="482"/>
                    <a:pt x="6323" y="455"/>
                  </a:cubicBezTo>
                  <a:lnTo>
                    <a:pt x="6309" y="455"/>
                  </a:lnTo>
                  <a:cubicBezTo>
                    <a:pt x="6296" y="441"/>
                    <a:pt x="6269" y="441"/>
                    <a:pt x="6256" y="428"/>
                  </a:cubicBezTo>
                  <a:close/>
                  <a:moveTo>
                    <a:pt x="2112" y="615"/>
                  </a:moveTo>
                  <a:lnTo>
                    <a:pt x="2112" y="628"/>
                  </a:lnTo>
                  <a:lnTo>
                    <a:pt x="2099" y="628"/>
                  </a:lnTo>
                  <a:lnTo>
                    <a:pt x="2099" y="642"/>
                  </a:lnTo>
                  <a:lnTo>
                    <a:pt x="2072" y="642"/>
                  </a:lnTo>
                  <a:lnTo>
                    <a:pt x="2072" y="655"/>
                  </a:lnTo>
                  <a:lnTo>
                    <a:pt x="2059" y="655"/>
                  </a:lnTo>
                  <a:cubicBezTo>
                    <a:pt x="2019" y="682"/>
                    <a:pt x="1978" y="708"/>
                    <a:pt x="1952" y="722"/>
                  </a:cubicBezTo>
                  <a:lnTo>
                    <a:pt x="2179" y="1070"/>
                  </a:lnTo>
                  <a:cubicBezTo>
                    <a:pt x="2233" y="1029"/>
                    <a:pt x="2286" y="1003"/>
                    <a:pt x="2326" y="963"/>
                  </a:cubicBezTo>
                  <a:lnTo>
                    <a:pt x="2126" y="615"/>
                  </a:lnTo>
                  <a:close/>
                  <a:moveTo>
                    <a:pt x="6617" y="628"/>
                  </a:moveTo>
                  <a:lnTo>
                    <a:pt x="6403" y="976"/>
                  </a:lnTo>
                  <a:cubicBezTo>
                    <a:pt x="6457" y="1003"/>
                    <a:pt x="6510" y="1043"/>
                    <a:pt x="6564" y="1070"/>
                  </a:cubicBezTo>
                  <a:lnTo>
                    <a:pt x="6790" y="735"/>
                  </a:lnTo>
                  <a:cubicBezTo>
                    <a:pt x="6764" y="708"/>
                    <a:pt x="6724" y="696"/>
                    <a:pt x="6697" y="669"/>
                  </a:cubicBezTo>
                  <a:lnTo>
                    <a:pt x="6683" y="669"/>
                  </a:lnTo>
                  <a:cubicBezTo>
                    <a:pt x="6657" y="655"/>
                    <a:pt x="6644" y="642"/>
                    <a:pt x="6617" y="628"/>
                  </a:cubicBezTo>
                  <a:close/>
                  <a:moveTo>
                    <a:pt x="1778" y="842"/>
                  </a:moveTo>
                  <a:cubicBezTo>
                    <a:pt x="1778" y="856"/>
                    <a:pt x="1764" y="856"/>
                    <a:pt x="1752" y="869"/>
                  </a:cubicBezTo>
                  <a:lnTo>
                    <a:pt x="1738" y="869"/>
                  </a:lnTo>
                  <a:cubicBezTo>
                    <a:pt x="1711" y="896"/>
                    <a:pt x="1671" y="922"/>
                    <a:pt x="1645" y="949"/>
                  </a:cubicBezTo>
                  <a:lnTo>
                    <a:pt x="1631" y="949"/>
                  </a:lnTo>
                  <a:lnTo>
                    <a:pt x="1631" y="963"/>
                  </a:lnTo>
                  <a:lnTo>
                    <a:pt x="1618" y="963"/>
                  </a:lnTo>
                  <a:lnTo>
                    <a:pt x="1871" y="1284"/>
                  </a:lnTo>
                  <a:cubicBezTo>
                    <a:pt x="1925" y="1243"/>
                    <a:pt x="1978" y="1216"/>
                    <a:pt x="2019" y="1177"/>
                  </a:cubicBezTo>
                  <a:lnTo>
                    <a:pt x="1778" y="842"/>
                  </a:lnTo>
                  <a:close/>
                  <a:moveTo>
                    <a:pt x="6951" y="856"/>
                  </a:moveTo>
                  <a:lnTo>
                    <a:pt x="6710" y="1177"/>
                  </a:lnTo>
                  <a:cubicBezTo>
                    <a:pt x="6764" y="1216"/>
                    <a:pt x="6817" y="1257"/>
                    <a:pt x="6858" y="1297"/>
                  </a:cubicBezTo>
                  <a:lnTo>
                    <a:pt x="7125" y="976"/>
                  </a:lnTo>
                  <a:cubicBezTo>
                    <a:pt x="7084" y="949"/>
                    <a:pt x="7058" y="922"/>
                    <a:pt x="7031" y="896"/>
                  </a:cubicBezTo>
                  <a:lnTo>
                    <a:pt x="7004" y="896"/>
                  </a:lnTo>
                  <a:lnTo>
                    <a:pt x="7004" y="883"/>
                  </a:lnTo>
                  <a:lnTo>
                    <a:pt x="6991" y="883"/>
                  </a:lnTo>
                  <a:lnTo>
                    <a:pt x="6991" y="869"/>
                  </a:lnTo>
                  <a:cubicBezTo>
                    <a:pt x="6977" y="869"/>
                    <a:pt x="6965" y="856"/>
                    <a:pt x="6951" y="856"/>
                  </a:cubicBezTo>
                  <a:close/>
                  <a:moveTo>
                    <a:pt x="1458" y="1097"/>
                  </a:moveTo>
                  <a:cubicBezTo>
                    <a:pt x="1444" y="1109"/>
                    <a:pt x="1431" y="1123"/>
                    <a:pt x="1417" y="1150"/>
                  </a:cubicBezTo>
                  <a:lnTo>
                    <a:pt x="1404" y="1150"/>
                  </a:lnTo>
                  <a:lnTo>
                    <a:pt x="1404" y="1163"/>
                  </a:lnTo>
                  <a:lnTo>
                    <a:pt x="1390" y="1163"/>
                  </a:lnTo>
                  <a:lnTo>
                    <a:pt x="1390" y="1177"/>
                  </a:lnTo>
                  <a:lnTo>
                    <a:pt x="1377" y="1177"/>
                  </a:lnTo>
                  <a:lnTo>
                    <a:pt x="1377" y="1190"/>
                  </a:lnTo>
                  <a:lnTo>
                    <a:pt x="1363" y="1190"/>
                  </a:lnTo>
                  <a:lnTo>
                    <a:pt x="1363" y="1204"/>
                  </a:lnTo>
                  <a:lnTo>
                    <a:pt x="1351" y="1204"/>
                  </a:lnTo>
                  <a:lnTo>
                    <a:pt x="1337" y="1216"/>
                  </a:lnTo>
                  <a:lnTo>
                    <a:pt x="1310" y="1243"/>
                  </a:lnTo>
                  <a:lnTo>
                    <a:pt x="1604" y="1537"/>
                  </a:lnTo>
                  <a:cubicBezTo>
                    <a:pt x="1645" y="1498"/>
                    <a:pt x="1684" y="1444"/>
                    <a:pt x="1738" y="1404"/>
                  </a:cubicBezTo>
                  <a:lnTo>
                    <a:pt x="1458" y="1097"/>
                  </a:lnTo>
                  <a:close/>
                  <a:moveTo>
                    <a:pt x="7271" y="1109"/>
                  </a:moveTo>
                  <a:lnTo>
                    <a:pt x="7004" y="1417"/>
                  </a:lnTo>
                  <a:cubicBezTo>
                    <a:pt x="7045" y="1457"/>
                    <a:pt x="7098" y="1498"/>
                    <a:pt x="7138" y="1537"/>
                  </a:cubicBezTo>
                  <a:lnTo>
                    <a:pt x="7419" y="1243"/>
                  </a:lnTo>
                  <a:lnTo>
                    <a:pt x="7378" y="1204"/>
                  </a:lnTo>
                  <a:lnTo>
                    <a:pt x="7366" y="1204"/>
                  </a:lnTo>
                  <a:lnTo>
                    <a:pt x="7366" y="1190"/>
                  </a:lnTo>
                  <a:lnTo>
                    <a:pt x="7352" y="1190"/>
                  </a:lnTo>
                  <a:lnTo>
                    <a:pt x="7271" y="1109"/>
                  </a:lnTo>
                  <a:close/>
                  <a:moveTo>
                    <a:pt x="1176" y="1391"/>
                  </a:moveTo>
                  <a:cubicBezTo>
                    <a:pt x="1123" y="1430"/>
                    <a:pt x="1083" y="1484"/>
                    <a:pt x="1030" y="1537"/>
                  </a:cubicBezTo>
                  <a:lnTo>
                    <a:pt x="1351" y="1805"/>
                  </a:lnTo>
                  <a:cubicBezTo>
                    <a:pt x="1390" y="1765"/>
                    <a:pt x="1431" y="1712"/>
                    <a:pt x="1470" y="1671"/>
                  </a:cubicBezTo>
                  <a:lnTo>
                    <a:pt x="1176" y="1391"/>
                  </a:lnTo>
                  <a:close/>
                  <a:moveTo>
                    <a:pt x="7566" y="1391"/>
                  </a:moveTo>
                  <a:lnTo>
                    <a:pt x="7271" y="1671"/>
                  </a:lnTo>
                  <a:cubicBezTo>
                    <a:pt x="7312" y="1724"/>
                    <a:pt x="7352" y="1765"/>
                    <a:pt x="7392" y="1818"/>
                  </a:cubicBezTo>
                  <a:lnTo>
                    <a:pt x="7699" y="1551"/>
                  </a:lnTo>
                  <a:cubicBezTo>
                    <a:pt x="7660" y="1498"/>
                    <a:pt x="7619" y="1444"/>
                    <a:pt x="7566" y="1391"/>
                  </a:cubicBezTo>
                  <a:close/>
                  <a:moveTo>
                    <a:pt x="896" y="1698"/>
                  </a:moveTo>
                  <a:lnTo>
                    <a:pt x="896" y="1712"/>
                  </a:lnTo>
                  <a:lnTo>
                    <a:pt x="896" y="1724"/>
                  </a:lnTo>
                  <a:lnTo>
                    <a:pt x="882" y="1724"/>
                  </a:lnTo>
                  <a:lnTo>
                    <a:pt x="882" y="1738"/>
                  </a:lnTo>
                  <a:lnTo>
                    <a:pt x="869" y="1738"/>
                  </a:lnTo>
                  <a:lnTo>
                    <a:pt x="869" y="1751"/>
                  </a:lnTo>
                  <a:cubicBezTo>
                    <a:pt x="869" y="1751"/>
                    <a:pt x="856" y="1751"/>
                    <a:pt x="856" y="1765"/>
                  </a:cubicBezTo>
                  <a:lnTo>
                    <a:pt x="856" y="1778"/>
                  </a:lnTo>
                  <a:cubicBezTo>
                    <a:pt x="829" y="1805"/>
                    <a:pt x="802" y="1831"/>
                    <a:pt x="789" y="1858"/>
                  </a:cubicBezTo>
                  <a:lnTo>
                    <a:pt x="1123" y="2099"/>
                  </a:lnTo>
                  <a:cubicBezTo>
                    <a:pt x="1150" y="2045"/>
                    <a:pt x="1190" y="1992"/>
                    <a:pt x="1230" y="1952"/>
                  </a:cubicBezTo>
                  <a:lnTo>
                    <a:pt x="909" y="1698"/>
                  </a:lnTo>
                  <a:close/>
                  <a:moveTo>
                    <a:pt x="7833" y="1712"/>
                  </a:moveTo>
                  <a:lnTo>
                    <a:pt x="7512" y="1952"/>
                  </a:lnTo>
                  <a:cubicBezTo>
                    <a:pt x="7539" y="2006"/>
                    <a:pt x="7579" y="2059"/>
                    <a:pt x="7619" y="2113"/>
                  </a:cubicBezTo>
                  <a:lnTo>
                    <a:pt x="7954" y="1872"/>
                  </a:lnTo>
                  <a:lnTo>
                    <a:pt x="7940" y="1858"/>
                  </a:lnTo>
                  <a:lnTo>
                    <a:pt x="7940" y="1845"/>
                  </a:lnTo>
                  <a:cubicBezTo>
                    <a:pt x="7900" y="1805"/>
                    <a:pt x="7860" y="1751"/>
                    <a:pt x="7833" y="1712"/>
                  </a:cubicBezTo>
                  <a:close/>
                  <a:moveTo>
                    <a:pt x="668" y="2032"/>
                  </a:moveTo>
                  <a:cubicBezTo>
                    <a:pt x="656" y="2072"/>
                    <a:pt x="629" y="2099"/>
                    <a:pt x="615" y="2125"/>
                  </a:cubicBezTo>
                  <a:lnTo>
                    <a:pt x="615" y="2139"/>
                  </a:lnTo>
                  <a:lnTo>
                    <a:pt x="602" y="2139"/>
                  </a:lnTo>
                  <a:cubicBezTo>
                    <a:pt x="588" y="2166"/>
                    <a:pt x="575" y="2193"/>
                    <a:pt x="561" y="2206"/>
                  </a:cubicBezTo>
                  <a:lnTo>
                    <a:pt x="923" y="2407"/>
                  </a:lnTo>
                  <a:cubicBezTo>
                    <a:pt x="950" y="2353"/>
                    <a:pt x="989" y="2300"/>
                    <a:pt x="1016" y="2259"/>
                  </a:cubicBezTo>
                  <a:lnTo>
                    <a:pt x="668" y="2032"/>
                  </a:lnTo>
                  <a:close/>
                  <a:moveTo>
                    <a:pt x="8061" y="2045"/>
                  </a:moveTo>
                  <a:lnTo>
                    <a:pt x="7713" y="2259"/>
                  </a:lnTo>
                  <a:cubicBezTo>
                    <a:pt x="7753" y="2312"/>
                    <a:pt x="7779" y="2366"/>
                    <a:pt x="7806" y="2419"/>
                  </a:cubicBezTo>
                  <a:lnTo>
                    <a:pt x="8168" y="2219"/>
                  </a:lnTo>
                  <a:cubicBezTo>
                    <a:pt x="8154" y="2193"/>
                    <a:pt x="8127" y="2152"/>
                    <a:pt x="8114" y="2125"/>
                  </a:cubicBezTo>
                  <a:lnTo>
                    <a:pt x="8114" y="2113"/>
                  </a:lnTo>
                  <a:lnTo>
                    <a:pt x="8100" y="2113"/>
                  </a:lnTo>
                  <a:lnTo>
                    <a:pt x="8100" y="2099"/>
                  </a:lnTo>
                  <a:lnTo>
                    <a:pt x="8100" y="2086"/>
                  </a:lnTo>
                  <a:lnTo>
                    <a:pt x="8087" y="2086"/>
                  </a:lnTo>
                  <a:lnTo>
                    <a:pt x="8087" y="2072"/>
                  </a:lnTo>
                  <a:cubicBezTo>
                    <a:pt x="8073" y="2072"/>
                    <a:pt x="8073" y="2059"/>
                    <a:pt x="8061" y="2045"/>
                  </a:cubicBezTo>
                  <a:close/>
                  <a:moveTo>
                    <a:pt x="468" y="2393"/>
                  </a:moveTo>
                  <a:cubicBezTo>
                    <a:pt x="455" y="2407"/>
                    <a:pt x="442" y="2433"/>
                    <a:pt x="442" y="2460"/>
                  </a:cubicBezTo>
                  <a:lnTo>
                    <a:pt x="428" y="2460"/>
                  </a:lnTo>
                  <a:lnTo>
                    <a:pt x="428" y="2473"/>
                  </a:lnTo>
                  <a:cubicBezTo>
                    <a:pt x="415" y="2500"/>
                    <a:pt x="401" y="2540"/>
                    <a:pt x="374" y="2580"/>
                  </a:cubicBezTo>
                  <a:lnTo>
                    <a:pt x="749" y="2740"/>
                  </a:lnTo>
                  <a:lnTo>
                    <a:pt x="829" y="2580"/>
                  </a:lnTo>
                  <a:lnTo>
                    <a:pt x="468" y="2393"/>
                  </a:lnTo>
                  <a:close/>
                  <a:moveTo>
                    <a:pt x="8261" y="2407"/>
                  </a:moveTo>
                  <a:lnTo>
                    <a:pt x="7900" y="2580"/>
                  </a:lnTo>
                  <a:cubicBezTo>
                    <a:pt x="7927" y="2633"/>
                    <a:pt x="7954" y="2701"/>
                    <a:pt x="7980" y="2754"/>
                  </a:cubicBezTo>
                  <a:lnTo>
                    <a:pt x="8355" y="2580"/>
                  </a:lnTo>
                  <a:cubicBezTo>
                    <a:pt x="8341" y="2567"/>
                    <a:pt x="8341" y="2540"/>
                    <a:pt x="8328" y="2526"/>
                  </a:cubicBezTo>
                  <a:lnTo>
                    <a:pt x="8328" y="2513"/>
                  </a:lnTo>
                  <a:lnTo>
                    <a:pt x="8314" y="2513"/>
                  </a:lnTo>
                  <a:lnTo>
                    <a:pt x="8314" y="2500"/>
                  </a:lnTo>
                  <a:lnTo>
                    <a:pt x="8314" y="2487"/>
                  </a:lnTo>
                  <a:lnTo>
                    <a:pt x="8301" y="2487"/>
                  </a:lnTo>
                  <a:lnTo>
                    <a:pt x="8301" y="2473"/>
                  </a:lnTo>
                  <a:lnTo>
                    <a:pt x="8301" y="2460"/>
                  </a:lnTo>
                  <a:lnTo>
                    <a:pt x="8287" y="2460"/>
                  </a:lnTo>
                  <a:cubicBezTo>
                    <a:pt x="8287" y="2433"/>
                    <a:pt x="8274" y="2419"/>
                    <a:pt x="8261" y="2407"/>
                  </a:cubicBezTo>
                  <a:close/>
                  <a:moveTo>
                    <a:pt x="294" y="2767"/>
                  </a:moveTo>
                  <a:cubicBezTo>
                    <a:pt x="294" y="2781"/>
                    <a:pt x="294" y="2794"/>
                    <a:pt x="281" y="2808"/>
                  </a:cubicBezTo>
                  <a:lnTo>
                    <a:pt x="281" y="2820"/>
                  </a:lnTo>
                  <a:cubicBezTo>
                    <a:pt x="267" y="2861"/>
                    <a:pt x="241" y="2914"/>
                    <a:pt x="228" y="2954"/>
                  </a:cubicBezTo>
                  <a:lnTo>
                    <a:pt x="615" y="3088"/>
                  </a:lnTo>
                  <a:cubicBezTo>
                    <a:pt x="642" y="3034"/>
                    <a:pt x="656" y="2968"/>
                    <a:pt x="682" y="2914"/>
                  </a:cubicBezTo>
                  <a:lnTo>
                    <a:pt x="294" y="2767"/>
                  </a:lnTo>
                  <a:close/>
                  <a:moveTo>
                    <a:pt x="8435" y="2767"/>
                  </a:moveTo>
                  <a:lnTo>
                    <a:pt x="8047" y="2927"/>
                  </a:lnTo>
                  <a:cubicBezTo>
                    <a:pt x="8073" y="2981"/>
                    <a:pt x="8100" y="3034"/>
                    <a:pt x="8114" y="3102"/>
                  </a:cubicBezTo>
                  <a:lnTo>
                    <a:pt x="8501" y="2968"/>
                  </a:lnTo>
                  <a:cubicBezTo>
                    <a:pt x="8501" y="2954"/>
                    <a:pt x="8501" y="2941"/>
                    <a:pt x="8488" y="2941"/>
                  </a:cubicBezTo>
                  <a:lnTo>
                    <a:pt x="8488" y="2927"/>
                  </a:lnTo>
                  <a:cubicBezTo>
                    <a:pt x="8474" y="2874"/>
                    <a:pt x="8462" y="2834"/>
                    <a:pt x="8435" y="2781"/>
                  </a:cubicBezTo>
                  <a:lnTo>
                    <a:pt x="8435" y="2767"/>
                  </a:lnTo>
                  <a:close/>
                  <a:moveTo>
                    <a:pt x="174" y="3155"/>
                  </a:moveTo>
                  <a:cubicBezTo>
                    <a:pt x="160" y="3168"/>
                    <a:pt x="160" y="3182"/>
                    <a:pt x="160" y="3195"/>
                  </a:cubicBezTo>
                  <a:lnTo>
                    <a:pt x="160" y="3209"/>
                  </a:lnTo>
                  <a:cubicBezTo>
                    <a:pt x="148" y="3248"/>
                    <a:pt x="134" y="3302"/>
                    <a:pt x="121" y="3355"/>
                  </a:cubicBezTo>
                  <a:lnTo>
                    <a:pt x="522" y="3449"/>
                  </a:lnTo>
                  <a:cubicBezTo>
                    <a:pt x="535" y="3382"/>
                    <a:pt x="549" y="3328"/>
                    <a:pt x="561" y="3262"/>
                  </a:cubicBezTo>
                  <a:lnTo>
                    <a:pt x="174" y="3155"/>
                  </a:lnTo>
                  <a:close/>
                  <a:moveTo>
                    <a:pt x="8569" y="3155"/>
                  </a:moveTo>
                  <a:lnTo>
                    <a:pt x="8168" y="3275"/>
                  </a:lnTo>
                  <a:cubicBezTo>
                    <a:pt x="8194" y="3328"/>
                    <a:pt x="8207" y="3396"/>
                    <a:pt x="8221" y="3449"/>
                  </a:cubicBezTo>
                  <a:lnTo>
                    <a:pt x="8622" y="3355"/>
                  </a:lnTo>
                  <a:cubicBezTo>
                    <a:pt x="8608" y="3342"/>
                    <a:pt x="8608" y="3342"/>
                    <a:pt x="8608" y="3328"/>
                  </a:cubicBezTo>
                  <a:lnTo>
                    <a:pt x="8608" y="3315"/>
                  </a:lnTo>
                  <a:lnTo>
                    <a:pt x="8608" y="3302"/>
                  </a:lnTo>
                  <a:lnTo>
                    <a:pt x="8595" y="3302"/>
                  </a:lnTo>
                  <a:lnTo>
                    <a:pt x="8595" y="3289"/>
                  </a:lnTo>
                  <a:cubicBezTo>
                    <a:pt x="8581" y="3248"/>
                    <a:pt x="8581" y="3195"/>
                    <a:pt x="8569" y="3155"/>
                  </a:cubicBezTo>
                  <a:close/>
                  <a:moveTo>
                    <a:pt x="80" y="3556"/>
                  </a:moveTo>
                  <a:cubicBezTo>
                    <a:pt x="67" y="3583"/>
                    <a:pt x="67" y="3610"/>
                    <a:pt x="54" y="3636"/>
                  </a:cubicBezTo>
                  <a:lnTo>
                    <a:pt x="54" y="3649"/>
                  </a:lnTo>
                  <a:cubicBezTo>
                    <a:pt x="54" y="3690"/>
                    <a:pt x="41" y="3716"/>
                    <a:pt x="41" y="3756"/>
                  </a:cubicBezTo>
                  <a:lnTo>
                    <a:pt x="442" y="3810"/>
                  </a:lnTo>
                  <a:cubicBezTo>
                    <a:pt x="455" y="3743"/>
                    <a:pt x="468" y="3690"/>
                    <a:pt x="481" y="3622"/>
                  </a:cubicBezTo>
                  <a:lnTo>
                    <a:pt x="80" y="3556"/>
                  </a:lnTo>
                  <a:close/>
                  <a:moveTo>
                    <a:pt x="8662" y="3556"/>
                  </a:moveTo>
                  <a:lnTo>
                    <a:pt x="8261" y="3636"/>
                  </a:lnTo>
                  <a:cubicBezTo>
                    <a:pt x="8274" y="3690"/>
                    <a:pt x="8274" y="3756"/>
                    <a:pt x="8287" y="3823"/>
                  </a:cubicBezTo>
                  <a:lnTo>
                    <a:pt x="8688" y="3756"/>
                  </a:lnTo>
                  <a:cubicBezTo>
                    <a:pt x="8688" y="3743"/>
                    <a:pt x="8688" y="3716"/>
                    <a:pt x="8675" y="3690"/>
                  </a:cubicBezTo>
                  <a:lnTo>
                    <a:pt x="8675" y="3676"/>
                  </a:lnTo>
                  <a:lnTo>
                    <a:pt x="8675" y="3663"/>
                  </a:lnTo>
                  <a:lnTo>
                    <a:pt x="8675" y="3649"/>
                  </a:lnTo>
                  <a:lnTo>
                    <a:pt x="8675" y="3636"/>
                  </a:lnTo>
                  <a:lnTo>
                    <a:pt x="8675" y="3610"/>
                  </a:lnTo>
                  <a:lnTo>
                    <a:pt x="8662" y="3610"/>
                  </a:lnTo>
                  <a:lnTo>
                    <a:pt x="8662" y="3596"/>
                  </a:lnTo>
                  <a:lnTo>
                    <a:pt x="8662" y="3556"/>
                  </a:lnTo>
                  <a:close/>
                  <a:moveTo>
                    <a:pt x="14" y="3957"/>
                  </a:moveTo>
                  <a:cubicBezTo>
                    <a:pt x="14" y="4023"/>
                    <a:pt x="0" y="4091"/>
                    <a:pt x="0" y="4157"/>
                  </a:cubicBezTo>
                  <a:lnTo>
                    <a:pt x="415" y="4184"/>
                  </a:lnTo>
                  <a:cubicBezTo>
                    <a:pt x="415" y="4117"/>
                    <a:pt x="415" y="4050"/>
                    <a:pt x="428" y="3997"/>
                  </a:cubicBezTo>
                  <a:lnTo>
                    <a:pt x="14" y="3957"/>
                  </a:lnTo>
                  <a:close/>
                  <a:moveTo>
                    <a:pt x="8715" y="3970"/>
                  </a:moveTo>
                  <a:lnTo>
                    <a:pt x="8301" y="3997"/>
                  </a:lnTo>
                  <a:cubicBezTo>
                    <a:pt x="8314" y="4064"/>
                    <a:pt x="8314" y="4130"/>
                    <a:pt x="8314" y="4184"/>
                  </a:cubicBezTo>
                  <a:lnTo>
                    <a:pt x="8729" y="4171"/>
                  </a:lnTo>
                  <a:lnTo>
                    <a:pt x="8729" y="4157"/>
                  </a:lnTo>
                  <a:lnTo>
                    <a:pt x="8729" y="4144"/>
                  </a:lnTo>
                  <a:cubicBezTo>
                    <a:pt x="8729" y="4091"/>
                    <a:pt x="8715" y="4023"/>
                    <a:pt x="8715" y="3970"/>
                  </a:cubicBezTo>
                  <a:close/>
                  <a:moveTo>
                    <a:pt x="0" y="4358"/>
                  </a:moveTo>
                  <a:lnTo>
                    <a:pt x="0" y="4572"/>
                  </a:lnTo>
                  <a:lnTo>
                    <a:pt x="415" y="4545"/>
                  </a:lnTo>
                  <a:cubicBezTo>
                    <a:pt x="401" y="4492"/>
                    <a:pt x="401" y="4424"/>
                    <a:pt x="401" y="4358"/>
                  </a:cubicBezTo>
                  <a:close/>
                  <a:moveTo>
                    <a:pt x="8328" y="4371"/>
                  </a:moveTo>
                  <a:cubicBezTo>
                    <a:pt x="8328" y="4438"/>
                    <a:pt x="8328" y="4492"/>
                    <a:pt x="8314" y="4558"/>
                  </a:cubicBezTo>
                  <a:lnTo>
                    <a:pt x="8729" y="4572"/>
                  </a:lnTo>
                  <a:lnTo>
                    <a:pt x="8729" y="4371"/>
                  </a:lnTo>
                  <a:close/>
                  <a:moveTo>
                    <a:pt x="428" y="4732"/>
                  </a:moveTo>
                  <a:lnTo>
                    <a:pt x="14" y="4772"/>
                  </a:lnTo>
                  <a:cubicBezTo>
                    <a:pt x="27" y="4839"/>
                    <a:pt x="27" y="4906"/>
                    <a:pt x="41" y="4973"/>
                  </a:cubicBezTo>
                  <a:lnTo>
                    <a:pt x="442" y="4919"/>
                  </a:lnTo>
                  <a:cubicBezTo>
                    <a:pt x="442" y="4852"/>
                    <a:pt x="428" y="4799"/>
                    <a:pt x="428" y="4732"/>
                  </a:cubicBezTo>
                  <a:close/>
                  <a:moveTo>
                    <a:pt x="8301" y="4745"/>
                  </a:moveTo>
                  <a:lnTo>
                    <a:pt x="8301" y="4825"/>
                  </a:lnTo>
                  <a:cubicBezTo>
                    <a:pt x="8287" y="4866"/>
                    <a:pt x="8287" y="4893"/>
                    <a:pt x="8287" y="4932"/>
                  </a:cubicBezTo>
                  <a:lnTo>
                    <a:pt x="8688" y="4986"/>
                  </a:lnTo>
                  <a:lnTo>
                    <a:pt x="8688" y="4973"/>
                  </a:lnTo>
                  <a:cubicBezTo>
                    <a:pt x="8688" y="4946"/>
                    <a:pt x="8702" y="4919"/>
                    <a:pt x="8702" y="4893"/>
                  </a:cubicBezTo>
                  <a:lnTo>
                    <a:pt x="8702" y="4879"/>
                  </a:lnTo>
                  <a:lnTo>
                    <a:pt x="8702" y="4866"/>
                  </a:lnTo>
                  <a:lnTo>
                    <a:pt x="8702" y="4852"/>
                  </a:lnTo>
                  <a:lnTo>
                    <a:pt x="8702" y="4839"/>
                  </a:lnTo>
                  <a:lnTo>
                    <a:pt x="8702" y="4825"/>
                  </a:lnTo>
                  <a:lnTo>
                    <a:pt x="8715" y="4825"/>
                  </a:lnTo>
                  <a:lnTo>
                    <a:pt x="8715" y="4813"/>
                  </a:lnTo>
                  <a:lnTo>
                    <a:pt x="8715" y="4799"/>
                  </a:lnTo>
                  <a:lnTo>
                    <a:pt x="8715" y="4786"/>
                  </a:lnTo>
                  <a:lnTo>
                    <a:pt x="8301" y="4745"/>
                  </a:lnTo>
                  <a:close/>
                  <a:moveTo>
                    <a:pt x="481" y="5107"/>
                  </a:moveTo>
                  <a:lnTo>
                    <a:pt x="67" y="5173"/>
                  </a:lnTo>
                  <a:cubicBezTo>
                    <a:pt x="67" y="5187"/>
                    <a:pt x="80" y="5200"/>
                    <a:pt x="80" y="5200"/>
                  </a:cubicBezTo>
                  <a:cubicBezTo>
                    <a:pt x="94" y="5267"/>
                    <a:pt x="107" y="5320"/>
                    <a:pt x="121" y="5374"/>
                  </a:cubicBezTo>
                  <a:lnTo>
                    <a:pt x="508" y="5280"/>
                  </a:lnTo>
                  <a:cubicBezTo>
                    <a:pt x="495" y="5226"/>
                    <a:pt x="481" y="5160"/>
                    <a:pt x="481" y="5107"/>
                  </a:cubicBezTo>
                  <a:close/>
                  <a:moveTo>
                    <a:pt x="8248" y="5107"/>
                  </a:moveTo>
                  <a:cubicBezTo>
                    <a:pt x="8234" y="5173"/>
                    <a:pt x="8234" y="5226"/>
                    <a:pt x="8207" y="5294"/>
                  </a:cubicBezTo>
                  <a:lnTo>
                    <a:pt x="8608" y="5387"/>
                  </a:lnTo>
                  <a:cubicBezTo>
                    <a:pt x="8622" y="5347"/>
                    <a:pt x="8635" y="5307"/>
                    <a:pt x="8635" y="5267"/>
                  </a:cubicBezTo>
                  <a:cubicBezTo>
                    <a:pt x="8649" y="5240"/>
                    <a:pt x="8649" y="5214"/>
                    <a:pt x="8649" y="5187"/>
                  </a:cubicBezTo>
                  <a:lnTo>
                    <a:pt x="8248" y="5107"/>
                  </a:lnTo>
                  <a:close/>
                  <a:moveTo>
                    <a:pt x="561" y="5467"/>
                  </a:moveTo>
                  <a:lnTo>
                    <a:pt x="160" y="5574"/>
                  </a:lnTo>
                  <a:lnTo>
                    <a:pt x="174" y="5588"/>
                  </a:lnTo>
                  <a:lnTo>
                    <a:pt x="174" y="5601"/>
                  </a:lnTo>
                  <a:cubicBezTo>
                    <a:pt x="187" y="5654"/>
                    <a:pt x="214" y="5721"/>
                    <a:pt x="228" y="5775"/>
                  </a:cubicBezTo>
                  <a:lnTo>
                    <a:pt x="615" y="5641"/>
                  </a:lnTo>
                  <a:cubicBezTo>
                    <a:pt x="602" y="5574"/>
                    <a:pt x="575" y="5520"/>
                    <a:pt x="561" y="5467"/>
                  </a:cubicBezTo>
                  <a:close/>
                  <a:moveTo>
                    <a:pt x="8168" y="5467"/>
                  </a:moveTo>
                  <a:cubicBezTo>
                    <a:pt x="8154" y="5534"/>
                    <a:pt x="8127" y="5588"/>
                    <a:pt x="8114" y="5654"/>
                  </a:cubicBezTo>
                  <a:lnTo>
                    <a:pt x="8501" y="5775"/>
                  </a:lnTo>
                  <a:lnTo>
                    <a:pt x="8501" y="5748"/>
                  </a:lnTo>
                  <a:lnTo>
                    <a:pt x="8515" y="5748"/>
                  </a:lnTo>
                  <a:lnTo>
                    <a:pt x="8555" y="5588"/>
                  </a:lnTo>
                  <a:lnTo>
                    <a:pt x="8168" y="5467"/>
                  </a:lnTo>
                  <a:close/>
                  <a:moveTo>
                    <a:pt x="682" y="5814"/>
                  </a:moveTo>
                  <a:lnTo>
                    <a:pt x="294" y="5962"/>
                  </a:lnTo>
                  <a:cubicBezTo>
                    <a:pt x="321" y="6016"/>
                    <a:pt x="335" y="6055"/>
                    <a:pt x="362" y="6109"/>
                  </a:cubicBezTo>
                  <a:lnTo>
                    <a:pt x="362" y="6122"/>
                  </a:lnTo>
                  <a:cubicBezTo>
                    <a:pt x="374" y="6135"/>
                    <a:pt x="374" y="6135"/>
                    <a:pt x="374" y="6149"/>
                  </a:cubicBezTo>
                  <a:lnTo>
                    <a:pt x="749" y="5989"/>
                  </a:lnTo>
                  <a:cubicBezTo>
                    <a:pt x="722" y="5921"/>
                    <a:pt x="709" y="5868"/>
                    <a:pt x="682" y="5814"/>
                  </a:cubicBezTo>
                  <a:close/>
                  <a:moveTo>
                    <a:pt x="8047" y="5828"/>
                  </a:moveTo>
                  <a:cubicBezTo>
                    <a:pt x="8020" y="5882"/>
                    <a:pt x="7993" y="5935"/>
                    <a:pt x="7980" y="5989"/>
                  </a:cubicBezTo>
                  <a:lnTo>
                    <a:pt x="8341" y="6162"/>
                  </a:lnTo>
                  <a:cubicBezTo>
                    <a:pt x="8381" y="6096"/>
                    <a:pt x="8408" y="6042"/>
                    <a:pt x="8421" y="5975"/>
                  </a:cubicBezTo>
                  <a:lnTo>
                    <a:pt x="8047" y="5828"/>
                  </a:lnTo>
                  <a:close/>
                  <a:moveTo>
                    <a:pt x="829" y="6149"/>
                  </a:moveTo>
                  <a:lnTo>
                    <a:pt x="468" y="6336"/>
                  </a:lnTo>
                  <a:cubicBezTo>
                    <a:pt x="495" y="6390"/>
                    <a:pt x="522" y="6429"/>
                    <a:pt x="549" y="6483"/>
                  </a:cubicBezTo>
                  <a:cubicBezTo>
                    <a:pt x="549" y="6497"/>
                    <a:pt x="561" y="6510"/>
                    <a:pt x="561" y="6523"/>
                  </a:cubicBezTo>
                  <a:lnTo>
                    <a:pt x="923" y="6310"/>
                  </a:lnTo>
                  <a:cubicBezTo>
                    <a:pt x="896" y="6256"/>
                    <a:pt x="856" y="6203"/>
                    <a:pt x="829" y="6149"/>
                  </a:cubicBezTo>
                  <a:close/>
                  <a:moveTo>
                    <a:pt x="7900" y="6162"/>
                  </a:moveTo>
                  <a:cubicBezTo>
                    <a:pt x="7860" y="6215"/>
                    <a:pt x="7833" y="6269"/>
                    <a:pt x="7806" y="6322"/>
                  </a:cubicBezTo>
                  <a:lnTo>
                    <a:pt x="8168" y="6523"/>
                  </a:lnTo>
                  <a:lnTo>
                    <a:pt x="8207" y="6443"/>
                  </a:lnTo>
                  <a:lnTo>
                    <a:pt x="8207" y="6429"/>
                  </a:lnTo>
                  <a:lnTo>
                    <a:pt x="8221" y="6429"/>
                  </a:lnTo>
                  <a:lnTo>
                    <a:pt x="8221" y="6417"/>
                  </a:lnTo>
                  <a:cubicBezTo>
                    <a:pt x="8234" y="6403"/>
                    <a:pt x="8248" y="6376"/>
                    <a:pt x="8261" y="6349"/>
                  </a:cubicBezTo>
                  <a:lnTo>
                    <a:pt x="7900" y="6162"/>
                  </a:lnTo>
                  <a:close/>
                  <a:moveTo>
                    <a:pt x="1016" y="6470"/>
                  </a:moveTo>
                  <a:lnTo>
                    <a:pt x="668" y="6697"/>
                  </a:lnTo>
                  <a:lnTo>
                    <a:pt x="682" y="6711"/>
                  </a:lnTo>
                  <a:lnTo>
                    <a:pt x="682" y="6723"/>
                  </a:lnTo>
                  <a:lnTo>
                    <a:pt x="695" y="6723"/>
                  </a:lnTo>
                  <a:lnTo>
                    <a:pt x="695" y="6737"/>
                  </a:lnTo>
                  <a:lnTo>
                    <a:pt x="695" y="6750"/>
                  </a:lnTo>
                  <a:lnTo>
                    <a:pt x="709" y="6750"/>
                  </a:lnTo>
                  <a:lnTo>
                    <a:pt x="709" y="6764"/>
                  </a:lnTo>
                  <a:lnTo>
                    <a:pt x="722" y="6764"/>
                  </a:lnTo>
                  <a:lnTo>
                    <a:pt x="722" y="6777"/>
                  </a:lnTo>
                  <a:lnTo>
                    <a:pt x="722" y="6791"/>
                  </a:lnTo>
                  <a:lnTo>
                    <a:pt x="736" y="6791"/>
                  </a:lnTo>
                  <a:lnTo>
                    <a:pt x="736" y="6804"/>
                  </a:lnTo>
                  <a:lnTo>
                    <a:pt x="749" y="6804"/>
                  </a:lnTo>
                  <a:lnTo>
                    <a:pt x="749" y="6818"/>
                  </a:lnTo>
                  <a:lnTo>
                    <a:pt x="749" y="6830"/>
                  </a:lnTo>
                  <a:lnTo>
                    <a:pt x="763" y="6830"/>
                  </a:lnTo>
                  <a:cubicBezTo>
                    <a:pt x="763" y="6844"/>
                    <a:pt x="775" y="6857"/>
                    <a:pt x="775" y="6857"/>
                  </a:cubicBezTo>
                  <a:lnTo>
                    <a:pt x="1123" y="6630"/>
                  </a:lnTo>
                  <a:cubicBezTo>
                    <a:pt x="1083" y="6577"/>
                    <a:pt x="1043" y="6523"/>
                    <a:pt x="1016" y="6470"/>
                  </a:cubicBezTo>
                  <a:close/>
                  <a:moveTo>
                    <a:pt x="7713" y="6483"/>
                  </a:moveTo>
                  <a:cubicBezTo>
                    <a:pt x="7672" y="6536"/>
                    <a:pt x="7646" y="6590"/>
                    <a:pt x="7606" y="6630"/>
                  </a:cubicBezTo>
                  <a:lnTo>
                    <a:pt x="7940" y="6871"/>
                  </a:lnTo>
                  <a:cubicBezTo>
                    <a:pt x="7966" y="6844"/>
                    <a:pt x="7993" y="6804"/>
                    <a:pt x="8007" y="6777"/>
                  </a:cubicBezTo>
                  <a:lnTo>
                    <a:pt x="8007" y="6764"/>
                  </a:lnTo>
                  <a:lnTo>
                    <a:pt x="8020" y="6764"/>
                  </a:lnTo>
                  <a:cubicBezTo>
                    <a:pt x="8034" y="6750"/>
                    <a:pt x="8047" y="6723"/>
                    <a:pt x="8061" y="6697"/>
                  </a:cubicBezTo>
                  <a:lnTo>
                    <a:pt x="7713" y="6483"/>
                  </a:lnTo>
                  <a:close/>
                  <a:moveTo>
                    <a:pt x="1230" y="6777"/>
                  </a:moveTo>
                  <a:lnTo>
                    <a:pt x="909" y="7031"/>
                  </a:lnTo>
                  <a:lnTo>
                    <a:pt x="909" y="7044"/>
                  </a:lnTo>
                  <a:lnTo>
                    <a:pt x="923" y="7044"/>
                  </a:lnTo>
                  <a:lnTo>
                    <a:pt x="923" y="7058"/>
                  </a:lnTo>
                  <a:lnTo>
                    <a:pt x="936" y="7071"/>
                  </a:lnTo>
                  <a:cubicBezTo>
                    <a:pt x="962" y="7112"/>
                    <a:pt x="1003" y="7151"/>
                    <a:pt x="1030" y="7192"/>
                  </a:cubicBezTo>
                  <a:lnTo>
                    <a:pt x="1351" y="6924"/>
                  </a:lnTo>
                  <a:cubicBezTo>
                    <a:pt x="1310" y="6871"/>
                    <a:pt x="1270" y="6830"/>
                    <a:pt x="1230" y="6777"/>
                  </a:cubicBezTo>
                  <a:close/>
                  <a:moveTo>
                    <a:pt x="7499" y="6791"/>
                  </a:moveTo>
                  <a:cubicBezTo>
                    <a:pt x="7459" y="6830"/>
                    <a:pt x="7419" y="6884"/>
                    <a:pt x="7378" y="6924"/>
                  </a:cubicBezTo>
                  <a:lnTo>
                    <a:pt x="7686" y="7192"/>
                  </a:lnTo>
                  <a:cubicBezTo>
                    <a:pt x="7740" y="7138"/>
                    <a:pt x="7779" y="7085"/>
                    <a:pt x="7820" y="7031"/>
                  </a:cubicBezTo>
                  <a:lnTo>
                    <a:pt x="7499" y="6791"/>
                  </a:lnTo>
                  <a:close/>
                  <a:moveTo>
                    <a:pt x="1470" y="7058"/>
                  </a:moveTo>
                  <a:lnTo>
                    <a:pt x="1163" y="7338"/>
                  </a:lnTo>
                  <a:cubicBezTo>
                    <a:pt x="1217" y="7392"/>
                    <a:pt x="1257" y="7445"/>
                    <a:pt x="1310" y="7486"/>
                  </a:cubicBezTo>
                  <a:lnTo>
                    <a:pt x="1591" y="7192"/>
                  </a:lnTo>
                  <a:cubicBezTo>
                    <a:pt x="1551" y="7151"/>
                    <a:pt x="1511" y="7112"/>
                    <a:pt x="1470" y="7058"/>
                  </a:cubicBezTo>
                  <a:close/>
                  <a:moveTo>
                    <a:pt x="7259" y="7071"/>
                  </a:moveTo>
                  <a:lnTo>
                    <a:pt x="7125" y="7205"/>
                  </a:lnTo>
                  <a:lnTo>
                    <a:pt x="7419" y="7499"/>
                  </a:lnTo>
                  <a:cubicBezTo>
                    <a:pt x="7419" y="7486"/>
                    <a:pt x="7419" y="7486"/>
                    <a:pt x="7432" y="7472"/>
                  </a:cubicBezTo>
                  <a:lnTo>
                    <a:pt x="7446" y="7472"/>
                  </a:lnTo>
                  <a:lnTo>
                    <a:pt x="7446" y="7459"/>
                  </a:lnTo>
                  <a:lnTo>
                    <a:pt x="7459" y="7459"/>
                  </a:lnTo>
                  <a:lnTo>
                    <a:pt x="7459" y="7445"/>
                  </a:lnTo>
                  <a:lnTo>
                    <a:pt x="7472" y="7445"/>
                  </a:lnTo>
                  <a:lnTo>
                    <a:pt x="7472" y="7432"/>
                  </a:lnTo>
                  <a:lnTo>
                    <a:pt x="7485" y="7432"/>
                  </a:lnTo>
                  <a:lnTo>
                    <a:pt x="7485" y="7418"/>
                  </a:lnTo>
                  <a:lnTo>
                    <a:pt x="7499" y="7418"/>
                  </a:lnTo>
                  <a:lnTo>
                    <a:pt x="7499" y="7406"/>
                  </a:lnTo>
                  <a:lnTo>
                    <a:pt x="7553" y="7352"/>
                  </a:lnTo>
                  <a:lnTo>
                    <a:pt x="7259" y="7071"/>
                  </a:lnTo>
                  <a:close/>
                  <a:moveTo>
                    <a:pt x="1738" y="7325"/>
                  </a:moveTo>
                  <a:lnTo>
                    <a:pt x="1458" y="7632"/>
                  </a:lnTo>
                  <a:cubicBezTo>
                    <a:pt x="1484" y="7659"/>
                    <a:pt x="1524" y="7673"/>
                    <a:pt x="1551" y="7700"/>
                  </a:cubicBezTo>
                  <a:lnTo>
                    <a:pt x="1551" y="7713"/>
                  </a:lnTo>
                  <a:lnTo>
                    <a:pt x="1564" y="7713"/>
                  </a:lnTo>
                  <a:lnTo>
                    <a:pt x="1564" y="7726"/>
                  </a:lnTo>
                  <a:lnTo>
                    <a:pt x="1577" y="7726"/>
                  </a:lnTo>
                  <a:lnTo>
                    <a:pt x="1577" y="7739"/>
                  </a:lnTo>
                  <a:lnTo>
                    <a:pt x="1604" y="7739"/>
                  </a:lnTo>
                  <a:lnTo>
                    <a:pt x="1604" y="7753"/>
                  </a:lnTo>
                  <a:cubicBezTo>
                    <a:pt x="1604" y="7753"/>
                    <a:pt x="1618" y="7753"/>
                    <a:pt x="1618" y="7766"/>
                  </a:cubicBezTo>
                  <a:lnTo>
                    <a:pt x="1871" y="7445"/>
                  </a:lnTo>
                  <a:cubicBezTo>
                    <a:pt x="1832" y="7406"/>
                    <a:pt x="1778" y="7365"/>
                    <a:pt x="1738" y="7325"/>
                  </a:cubicBezTo>
                  <a:close/>
                  <a:moveTo>
                    <a:pt x="6991" y="7325"/>
                  </a:moveTo>
                  <a:cubicBezTo>
                    <a:pt x="6951" y="7365"/>
                    <a:pt x="6897" y="7406"/>
                    <a:pt x="6844" y="7445"/>
                  </a:cubicBezTo>
                  <a:lnTo>
                    <a:pt x="7111" y="7766"/>
                  </a:lnTo>
                  <a:lnTo>
                    <a:pt x="7111" y="7753"/>
                  </a:lnTo>
                  <a:lnTo>
                    <a:pt x="7125" y="7753"/>
                  </a:lnTo>
                  <a:cubicBezTo>
                    <a:pt x="7152" y="7726"/>
                    <a:pt x="7178" y="7713"/>
                    <a:pt x="7205" y="7686"/>
                  </a:cubicBezTo>
                  <a:lnTo>
                    <a:pt x="7205" y="7673"/>
                  </a:lnTo>
                  <a:lnTo>
                    <a:pt x="7218" y="7673"/>
                  </a:lnTo>
                  <a:lnTo>
                    <a:pt x="7232" y="7659"/>
                  </a:lnTo>
                  <a:lnTo>
                    <a:pt x="7245" y="7659"/>
                  </a:lnTo>
                  <a:lnTo>
                    <a:pt x="7245" y="7646"/>
                  </a:lnTo>
                  <a:lnTo>
                    <a:pt x="7259" y="7646"/>
                  </a:lnTo>
                  <a:lnTo>
                    <a:pt x="7259" y="7632"/>
                  </a:lnTo>
                  <a:lnTo>
                    <a:pt x="6991" y="7325"/>
                  </a:lnTo>
                  <a:close/>
                  <a:moveTo>
                    <a:pt x="2019" y="7552"/>
                  </a:moveTo>
                  <a:lnTo>
                    <a:pt x="1778" y="7887"/>
                  </a:lnTo>
                  <a:cubicBezTo>
                    <a:pt x="1832" y="7926"/>
                    <a:pt x="1885" y="7967"/>
                    <a:pt x="1952" y="8007"/>
                  </a:cubicBezTo>
                  <a:lnTo>
                    <a:pt x="2179" y="7659"/>
                  </a:lnTo>
                  <a:cubicBezTo>
                    <a:pt x="2126" y="7632"/>
                    <a:pt x="2072" y="7593"/>
                    <a:pt x="2019" y="7552"/>
                  </a:cubicBezTo>
                  <a:close/>
                  <a:moveTo>
                    <a:pt x="6697" y="7566"/>
                  </a:moveTo>
                  <a:cubicBezTo>
                    <a:pt x="6657" y="7593"/>
                    <a:pt x="6603" y="7632"/>
                    <a:pt x="6550" y="7673"/>
                  </a:cubicBezTo>
                  <a:lnTo>
                    <a:pt x="6777" y="8007"/>
                  </a:lnTo>
                  <a:cubicBezTo>
                    <a:pt x="6804" y="7994"/>
                    <a:pt x="6831" y="7967"/>
                    <a:pt x="6858" y="7953"/>
                  </a:cubicBezTo>
                  <a:lnTo>
                    <a:pt x="6870" y="7953"/>
                  </a:lnTo>
                  <a:lnTo>
                    <a:pt x="6870" y="7940"/>
                  </a:lnTo>
                  <a:lnTo>
                    <a:pt x="6884" y="7940"/>
                  </a:lnTo>
                  <a:lnTo>
                    <a:pt x="6938" y="7887"/>
                  </a:lnTo>
                  <a:lnTo>
                    <a:pt x="6697" y="7566"/>
                  </a:lnTo>
                  <a:close/>
                  <a:moveTo>
                    <a:pt x="2326" y="7766"/>
                  </a:moveTo>
                  <a:lnTo>
                    <a:pt x="2112" y="8114"/>
                  </a:lnTo>
                  <a:cubicBezTo>
                    <a:pt x="2179" y="8154"/>
                    <a:pt x="2233" y="8181"/>
                    <a:pt x="2299" y="8208"/>
                  </a:cubicBezTo>
                  <a:lnTo>
                    <a:pt x="2486" y="7846"/>
                  </a:lnTo>
                  <a:lnTo>
                    <a:pt x="2326" y="7766"/>
                  </a:lnTo>
                  <a:close/>
                  <a:moveTo>
                    <a:pt x="6389" y="7766"/>
                  </a:moveTo>
                  <a:cubicBezTo>
                    <a:pt x="6336" y="7793"/>
                    <a:pt x="6282" y="7833"/>
                    <a:pt x="6229" y="7860"/>
                  </a:cubicBezTo>
                  <a:lnTo>
                    <a:pt x="6430" y="8220"/>
                  </a:lnTo>
                  <a:cubicBezTo>
                    <a:pt x="6430" y="8208"/>
                    <a:pt x="6443" y="8208"/>
                    <a:pt x="6443" y="8208"/>
                  </a:cubicBezTo>
                  <a:lnTo>
                    <a:pt x="6457" y="8208"/>
                  </a:lnTo>
                  <a:lnTo>
                    <a:pt x="6457" y="8194"/>
                  </a:lnTo>
                  <a:lnTo>
                    <a:pt x="6469" y="8194"/>
                  </a:lnTo>
                  <a:cubicBezTo>
                    <a:pt x="6483" y="8194"/>
                    <a:pt x="6483" y="8181"/>
                    <a:pt x="6483" y="8181"/>
                  </a:cubicBezTo>
                  <a:lnTo>
                    <a:pt x="6496" y="8181"/>
                  </a:lnTo>
                  <a:lnTo>
                    <a:pt x="6510" y="8167"/>
                  </a:lnTo>
                  <a:lnTo>
                    <a:pt x="6523" y="8167"/>
                  </a:lnTo>
                  <a:lnTo>
                    <a:pt x="6523" y="8154"/>
                  </a:lnTo>
                  <a:lnTo>
                    <a:pt x="6550" y="8154"/>
                  </a:lnTo>
                  <a:lnTo>
                    <a:pt x="6550" y="8140"/>
                  </a:lnTo>
                  <a:cubicBezTo>
                    <a:pt x="6564" y="8140"/>
                    <a:pt x="6590" y="8127"/>
                    <a:pt x="6603" y="8114"/>
                  </a:cubicBezTo>
                  <a:lnTo>
                    <a:pt x="6389" y="7766"/>
                  </a:lnTo>
                  <a:close/>
                  <a:moveTo>
                    <a:pt x="2661" y="7940"/>
                  </a:moveTo>
                  <a:lnTo>
                    <a:pt x="2473" y="8301"/>
                  </a:lnTo>
                  <a:lnTo>
                    <a:pt x="2486" y="8315"/>
                  </a:lnTo>
                  <a:lnTo>
                    <a:pt x="2500" y="8315"/>
                  </a:lnTo>
                  <a:lnTo>
                    <a:pt x="2661" y="8395"/>
                  </a:lnTo>
                  <a:lnTo>
                    <a:pt x="2821" y="8007"/>
                  </a:lnTo>
                  <a:cubicBezTo>
                    <a:pt x="2767" y="7994"/>
                    <a:pt x="2714" y="7967"/>
                    <a:pt x="2661" y="7940"/>
                  </a:cubicBezTo>
                  <a:close/>
                  <a:moveTo>
                    <a:pt x="6068" y="7940"/>
                  </a:moveTo>
                  <a:cubicBezTo>
                    <a:pt x="6015" y="7967"/>
                    <a:pt x="5949" y="7994"/>
                    <a:pt x="5895" y="8020"/>
                  </a:cubicBezTo>
                  <a:lnTo>
                    <a:pt x="6056" y="8395"/>
                  </a:lnTo>
                  <a:cubicBezTo>
                    <a:pt x="6068" y="8395"/>
                    <a:pt x="6068" y="8381"/>
                    <a:pt x="6082" y="8381"/>
                  </a:cubicBezTo>
                  <a:lnTo>
                    <a:pt x="6095" y="8381"/>
                  </a:lnTo>
                  <a:lnTo>
                    <a:pt x="6095" y="8368"/>
                  </a:lnTo>
                  <a:lnTo>
                    <a:pt x="6122" y="8368"/>
                  </a:lnTo>
                  <a:lnTo>
                    <a:pt x="6136" y="8354"/>
                  </a:lnTo>
                  <a:lnTo>
                    <a:pt x="6163" y="8354"/>
                  </a:lnTo>
                  <a:lnTo>
                    <a:pt x="6163" y="8341"/>
                  </a:lnTo>
                  <a:lnTo>
                    <a:pt x="6189" y="8341"/>
                  </a:lnTo>
                  <a:lnTo>
                    <a:pt x="6189" y="8327"/>
                  </a:lnTo>
                  <a:lnTo>
                    <a:pt x="6216" y="8327"/>
                  </a:lnTo>
                  <a:lnTo>
                    <a:pt x="6216" y="8315"/>
                  </a:lnTo>
                  <a:lnTo>
                    <a:pt x="6243" y="8315"/>
                  </a:lnTo>
                  <a:lnTo>
                    <a:pt x="6068" y="7940"/>
                  </a:lnTo>
                  <a:close/>
                  <a:moveTo>
                    <a:pt x="2994" y="8087"/>
                  </a:moveTo>
                  <a:lnTo>
                    <a:pt x="2861" y="8461"/>
                  </a:lnTo>
                  <a:cubicBezTo>
                    <a:pt x="2914" y="8488"/>
                    <a:pt x="2981" y="8515"/>
                    <a:pt x="3048" y="8528"/>
                  </a:cubicBezTo>
                  <a:lnTo>
                    <a:pt x="3168" y="8140"/>
                  </a:lnTo>
                  <a:cubicBezTo>
                    <a:pt x="3115" y="8127"/>
                    <a:pt x="3062" y="8101"/>
                    <a:pt x="2994" y="8087"/>
                  </a:cubicBezTo>
                  <a:close/>
                  <a:moveTo>
                    <a:pt x="5721" y="8087"/>
                  </a:moveTo>
                  <a:cubicBezTo>
                    <a:pt x="5667" y="8101"/>
                    <a:pt x="5601" y="8127"/>
                    <a:pt x="5548" y="8140"/>
                  </a:cubicBezTo>
                  <a:lnTo>
                    <a:pt x="5667" y="8528"/>
                  </a:lnTo>
                  <a:cubicBezTo>
                    <a:pt x="5721" y="8515"/>
                    <a:pt x="5774" y="8502"/>
                    <a:pt x="5842" y="8475"/>
                  </a:cubicBezTo>
                  <a:lnTo>
                    <a:pt x="5868" y="8475"/>
                  </a:lnTo>
                  <a:lnTo>
                    <a:pt x="5721" y="8087"/>
                  </a:lnTo>
                  <a:close/>
                  <a:moveTo>
                    <a:pt x="3356" y="8194"/>
                  </a:moveTo>
                  <a:lnTo>
                    <a:pt x="3249" y="8582"/>
                  </a:lnTo>
                  <a:cubicBezTo>
                    <a:pt x="3249" y="8595"/>
                    <a:pt x="3261" y="8595"/>
                    <a:pt x="3261" y="8595"/>
                  </a:cubicBezTo>
                  <a:cubicBezTo>
                    <a:pt x="3302" y="8609"/>
                    <a:pt x="3342" y="8609"/>
                    <a:pt x="3368" y="8621"/>
                  </a:cubicBezTo>
                  <a:lnTo>
                    <a:pt x="3382" y="8621"/>
                  </a:lnTo>
                  <a:cubicBezTo>
                    <a:pt x="3409" y="8621"/>
                    <a:pt x="3422" y="8635"/>
                    <a:pt x="3449" y="8635"/>
                  </a:cubicBezTo>
                  <a:lnTo>
                    <a:pt x="3529" y="8234"/>
                  </a:lnTo>
                  <a:cubicBezTo>
                    <a:pt x="3475" y="8220"/>
                    <a:pt x="3409" y="8208"/>
                    <a:pt x="3356" y="8194"/>
                  </a:cubicBezTo>
                  <a:close/>
                  <a:moveTo>
                    <a:pt x="5373" y="8194"/>
                  </a:moveTo>
                  <a:cubicBezTo>
                    <a:pt x="5307" y="8208"/>
                    <a:pt x="5254" y="8220"/>
                    <a:pt x="5186" y="8234"/>
                  </a:cubicBezTo>
                  <a:lnTo>
                    <a:pt x="5280" y="8635"/>
                  </a:lnTo>
                  <a:cubicBezTo>
                    <a:pt x="5307" y="8635"/>
                    <a:pt x="5334" y="8621"/>
                    <a:pt x="5361" y="8621"/>
                  </a:cubicBezTo>
                  <a:lnTo>
                    <a:pt x="5373" y="8621"/>
                  </a:lnTo>
                  <a:cubicBezTo>
                    <a:pt x="5373" y="8609"/>
                    <a:pt x="5387" y="8609"/>
                    <a:pt x="5387" y="8609"/>
                  </a:cubicBezTo>
                  <a:lnTo>
                    <a:pt x="5427" y="8609"/>
                  </a:lnTo>
                  <a:lnTo>
                    <a:pt x="5441" y="8595"/>
                  </a:lnTo>
                  <a:lnTo>
                    <a:pt x="5467" y="8595"/>
                  </a:lnTo>
                  <a:lnTo>
                    <a:pt x="5373" y="8194"/>
                  </a:lnTo>
                  <a:close/>
                  <a:moveTo>
                    <a:pt x="3716" y="8274"/>
                  </a:moveTo>
                  <a:lnTo>
                    <a:pt x="3650" y="8675"/>
                  </a:lnTo>
                  <a:lnTo>
                    <a:pt x="3676" y="8675"/>
                  </a:lnTo>
                  <a:cubicBezTo>
                    <a:pt x="3730" y="8689"/>
                    <a:pt x="3796" y="8689"/>
                    <a:pt x="3850" y="8702"/>
                  </a:cubicBezTo>
                  <a:lnTo>
                    <a:pt x="3903" y="8301"/>
                  </a:lnTo>
                  <a:cubicBezTo>
                    <a:pt x="3837" y="8288"/>
                    <a:pt x="3769" y="8274"/>
                    <a:pt x="3716" y="8274"/>
                  </a:cubicBezTo>
                  <a:close/>
                  <a:moveTo>
                    <a:pt x="5013" y="8274"/>
                  </a:moveTo>
                  <a:cubicBezTo>
                    <a:pt x="4946" y="8288"/>
                    <a:pt x="4879" y="8288"/>
                    <a:pt x="4826" y="8301"/>
                  </a:cubicBezTo>
                  <a:lnTo>
                    <a:pt x="4865" y="8702"/>
                  </a:lnTo>
                  <a:cubicBezTo>
                    <a:pt x="4919" y="8702"/>
                    <a:pt x="4972" y="8689"/>
                    <a:pt x="5026" y="8689"/>
                  </a:cubicBezTo>
                  <a:lnTo>
                    <a:pt x="5040" y="8689"/>
                  </a:lnTo>
                  <a:cubicBezTo>
                    <a:pt x="5053" y="8675"/>
                    <a:pt x="5067" y="8675"/>
                    <a:pt x="5079" y="8675"/>
                  </a:cubicBezTo>
                  <a:lnTo>
                    <a:pt x="5013" y="8274"/>
                  </a:lnTo>
                  <a:close/>
                  <a:moveTo>
                    <a:pt x="4077" y="8315"/>
                  </a:moveTo>
                  <a:lnTo>
                    <a:pt x="4051" y="8728"/>
                  </a:lnTo>
                  <a:lnTo>
                    <a:pt x="4265" y="8728"/>
                  </a:lnTo>
                  <a:lnTo>
                    <a:pt x="4265" y="8327"/>
                  </a:lnTo>
                  <a:cubicBezTo>
                    <a:pt x="4211" y="8327"/>
                    <a:pt x="4144" y="8315"/>
                    <a:pt x="4077" y="8315"/>
                  </a:cubicBezTo>
                  <a:close/>
                  <a:moveTo>
                    <a:pt x="4639" y="8315"/>
                  </a:moveTo>
                  <a:cubicBezTo>
                    <a:pt x="4571" y="8315"/>
                    <a:pt x="4518" y="8327"/>
                    <a:pt x="4452" y="8327"/>
                  </a:cubicBezTo>
                  <a:lnTo>
                    <a:pt x="4464" y="8728"/>
                  </a:lnTo>
                  <a:lnTo>
                    <a:pt x="4666" y="8728"/>
                  </a:lnTo>
                  <a:lnTo>
                    <a:pt x="4639" y="8315"/>
                  </a:ln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D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rot="-2700000">
              <a:off x="5570004" y="2131842"/>
              <a:ext cx="400966" cy="379246"/>
            </a:xfrm>
            <a:custGeom>
              <a:avLst/>
              <a:gdLst/>
              <a:ahLst/>
              <a:cxnLst/>
              <a:rect l="l" t="t" r="r" b="b"/>
              <a:pathLst>
                <a:path w="8381" h="7927" extrusionOk="0">
                  <a:moveTo>
                    <a:pt x="4190" y="0"/>
                  </a:moveTo>
                  <a:cubicBezTo>
                    <a:pt x="2214" y="0"/>
                    <a:pt x="502" y="1492"/>
                    <a:pt x="254" y="3503"/>
                  </a:cubicBezTo>
                  <a:cubicBezTo>
                    <a:pt x="0" y="5668"/>
                    <a:pt x="1564" y="7646"/>
                    <a:pt x="3729" y="7900"/>
                  </a:cubicBezTo>
                  <a:cubicBezTo>
                    <a:pt x="3885" y="7918"/>
                    <a:pt x="4041" y="7927"/>
                    <a:pt x="4195" y="7927"/>
                  </a:cubicBezTo>
                  <a:cubicBezTo>
                    <a:pt x="6171" y="7927"/>
                    <a:pt x="7891" y="6446"/>
                    <a:pt x="8127" y="4424"/>
                  </a:cubicBezTo>
                  <a:cubicBezTo>
                    <a:pt x="8381" y="2259"/>
                    <a:pt x="6830" y="295"/>
                    <a:pt x="4652" y="27"/>
                  </a:cubicBezTo>
                  <a:cubicBezTo>
                    <a:pt x="4497" y="9"/>
                    <a:pt x="4343" y="0"/>
                    <a:pt x="4190" y="0"/>
                  </a:cubicBezTo>
                  <a:close/>
                </a:path>
              </a:pathLst>
            </a:custGeom>
            <a:solidFill>
              <a:srgbClr val="FFC9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rot="-2700000">
              <a:off x="5571870" y="2150740"/>
              <a:ext cx="367094" cy="304947"/>
            </a:xfrm>
            <a:custGeom>
              <a:avLst/>
              <a:gdLst/>
              <a:ahLst/>
              <a:cxnLst/>
              <a:rect l="l" t="t" r="r" b="b"/>
              <a:pathLst>
                <a:path w="7673" h="6374" extrusionOk="0">
                  <a:moveTo>
                    <a:pt x="3807" y="0"/>
                  </a:moveTo>
                  <a:cubicBezTo>
                    <a:pt x="1959" y="0"/>
                    <a:pt x="358" y="1380"/>
                    <a:pt x="134" y="3245"/>
                  </a:cubicBezTo>
                  <a:cubicBezTo>
                    <a:pt x="0" y="4461"/>
                    <a:pt x="455" y="5598"/>
                    <a:pt x="1284" y="6373"/>
                  </a:cubicBezTo>
                  <a:cubicBezTo>
                    <a:pt x="508" y="5625"/>
                    <a:pt x="81" y="4515"/>
                    <a:pt x="214" y="3352"/>
                  </a:cubicBezTo>
                  <a:cubicBezTo>
                    <a:pt x="425" y="1514"/>
                    <a:pt x="1999" y="160"/>
                    <a:pt x="3808" y="160"/>
                  </a:cubicBezTo>
                  <a:cubicBezTo>
                    <a:pt x="3946" y="160"/>
                    <a:pt x="4084" y="168"/>
                    <a:pt x="4224" y="184"/>
                  </a:cubicBezTo>
                  <a:cubicBezTo>
                    <a:pt x="6215" y="412"/>
                    <a:pt x="7632" y="2216"/>
                    <a:pt x="7391" y="4194"/>
                  </a:cubicBezTo>
                  <a:cubicBezTo>
                    <a:pt x="7338" y="4675"/>
                    <a:pt x="7192" y="5129"/>
                    <a:pt x="6978" y="5518"/>
                  </a:cubicBezTo>
                  <a:cubicBezTo>
                    <a:pt x="7218" y="5103"/>
                    <a:pt x="7379" y="4622"/>
                    <a:pt x="7445" y="4114"/>
                  </a:cubicBezTo>
                  <a:cubicBezTo>
                    <a:pt x="7673" y="2096"/>
                    <a:pt x="6242" y="264"/>
                    <a:pt x="4224" y="23"/>
                  </a:cubicBezTo>
                  <a:cubicBezTo>
                    <a:pt x="4084" y="8"/>
                    <a:pt x="3945" y="0"/>
                    <a:pt x="3807" y="0"/>
                  </a:cubicBez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rot="-2700000">
              <a:off x="5669302" y="2203358"/>
              <a:ext cx="196967" cy="244331"/>
            </a:xfrm>
            <a:custGeom>
              <a:avLst/>
              <a:gdLst/>
              <a:ahLst/>
              <a:cxnLst/>
              <a:rect l="l" t="t" r="r" b="b"/>
              <a:pathLst>
                <a:path w="4117" h="5107" extrusionOk="0">
                  <a:moveTo>
                    <a:pt x="3716" y="0"/>
                  </a:moveTo>
                  <a:lnTo>
                    <a:pt x="3461" y="375"/>
                  </a:lnTo>
                  <a:cubicBezTo>
                    <a:pt x="3232" y="235"/>
                    <a:pt x="3010" y="162"/>
                    <a:pt x="2790" y="162"/>
                  </a:cubicBezTo>
                  <a:cubicBezTo>
                    <a:pt x="2715" y="162"/>
                    <a:pt x="2641" y="171"/>
                    <a:pt x="2566" y="187"/>
                  </a:cubicBezTo>
                  <a:cubicBezTo>
                    <a:pt x="2272" y="241"/>
                    <a:pt x="2032" y="415"/>
                    <a:pt x="1831" y="709"/>
                  </a:cubicBezTo>
                  <a:cubicBezTo>
                    <a:pt x="1670" y="936"/>
                    <a:pt x="1590" y="1150"/>
                    <a:pt x="1563" y="1351"/>
                  </a:cubicBezTo>
                  <a:cubicBezTo>
                    <a:pt x="1537" y="1538"/>
                    <a:pt x="1551" y="1765"/>
                    <a:pt x="1617" y="2005"/>
                  </a:cubicBezTo>
                  <a:lnTo>
                    <a:pt x="1831" y="2834"/>
                  </a:lnTo>
                  <a:cubicBezTo>
                    <a:pt x="1857" y="2941"/>
                    <a:pt x="1884" y="3048"/>
                    <a:pt x="1898" y="3115"/>
                  </a:cubicBezTo>
                  <a:cubicBezTo>
                    <a:pt x="1911" y="3195"/>
                    <a:pt x="1911" y="3276"/>
                    <a:pt x="1925" y="3369"/>
                  </a:cubicBezTo>
                  <a:cubicBezTo>
                    <a:pt x="1925" y="3463"/>
                    <a:pt x="1911" y="3543"/>
                    <a:pt x="1871" y="3623"/>
                  </a:cubicBezTo>
                  <a:cubicBezTo>
                    <a:pt x="1845" y="3716"/>
                    <a:pt x="1804" y="3796"/>
                    <a:pt x="1751" y="3877"/>
                  </a:cubicBezTo>
                  <a:cubicBezTo>
                    <a:pt x="1670" y="3997"/>
                    <a:pt x="1577" y="4078"/>
                    <a:pt x="1483" y="4104"/>
                  </a:cubicBezTo>
                  <a:cubicBezTo>
                    <a:pt x="1451" y="4112"/>
                    <a:pt x="1419" y="4117"/>
                    <a:pt x="1387" y="4117"/>
                  </a:cubicBezTo>
                  <a:cubicBezTo>
                    <a:pt x="1312" y="4117"/>
                    <a:pt x="1237" y="4093"/>
                    <a:pt x="1162" y="4037"/>
                  </a:cubicBezTo>
                  <a:cubicBezTo>
                    <a:pt x="868" y="3837"/>
                    <a:pt x="895" y="3463"/>
                    <a:pt x="1243" y="2914"/>
                  </a:cubicBezTo>
                  <a:lnTo>
                    <a:pt x="508" y="2620"/>
                  </a:lnTo>
                  <a:lnTo>
                    <a:pt x="508" y="2620"/>
                  </a:lnTo>
                  <a:cubicBezTo>
                    <a:pt x="0" y="3436"/>
                    <a:pt x="80" y="4090"/>
                    <a:pt x="722" y="4572"/>
                  </a:cubicBezTo>
                  <a:lnTo>
                    <a:pt x="455" y="4960"/>
                  </a:lnTo>
                  <a:lnTo>
                    <a:pt x="655" y="5106"/>
                  </a:lnTo>
                  <a:lnTo>
                    <a:pt x="936" y="4705"/>
                  </a:lnTo>
                  <a:cubicBezTo>
                    <a:pt x="1128" y="4807"/>
                    <a:pt x="1322" y="4857"/>
                    <a:pt x="1519" y="4857"/>
                  </a:cubicBezTo>
                  <a:cubicBezTo>
                    <a:pt x="1609" y="4857"/>
                    <a:pt x="1699" y="4847"/>
                    <a:pt x="1791" y="4826"/>
                  </a:cubicBezTo>
                  <a:cubicBezTo>
                    <a:pt x="2071" y="4759"/>
                    <a:pt x="2299" y="4586"/>
                    <a:pt x="2486" y="4318"/>
                  </a:cubicBezTo>
                  <a:cubicBezTo>
                    <a:pt x="2566" y="4185"/>
                    <a:pt x="2633" y="4051"/>
                    <a:pt x="2686" y="3917"/>
                  </a:cubicBezTo>
                  <a:cubicBezTo>
                    <a:pt x="2740" y="3784"/>
                    <a:pt x="2766" y="3650"/>
                    <a:pt x="2766" y="3516"/>
                  </a:cubicBezTo>
                  <a:cubicBezTo>
                    <a:pt x="2780" y="3369"/>
                    <a:pt x="2766" y="3249"/>
                    <a:pt x="2754" y="3128"/>
                  </a:cubicBezTo>
                  <a:cubicBezTo>
                    <a:pt x="2740" y="3008"/>
                    <a:pt x="2713" y="2875"/>
                    <a:pt x="2686" y="2741"/>
                  </a:cubicBezTo>
                  <a:lnTo>
                    <a:pt x="2472" y="1925"/>
                  </a:lnTo>
                  <a:cubicBezTo>
                    <a:pt x="2433" y="1752"/>
                    <a:pt x="2406" y="1604"/>
                    <a:pt x="2419" y="1484"/>
                  </a:cubicBezTo>
                  <a:cubicBezTo>
                    <a:pt x="2419" y="1364"/>
                    <a:pt x="2472" y="1244"/>
                    <a:pt x="2566" y="1110"/>
                  </a:cubicBezTo>
                  <a:cubicBezTo>
                    <a:pt x="2633" y="1003"/>
                    <a:pt x="2727" y="936"/>
                    <a:pt x="2834" y="909"/>
                  </a:cubicBezTo>
                  <a:cubicBezTo>
                    <a:pt x="2858" y="902"/>
                    <a:pt x="2883" y="899"/>
                    <a:pt x="2909" y="899"/>
                  </a:cubicBezTo>
                  <a:cubicBezTo>
                    <a:pt x="2983" y="899"/>
                    <a:pt x="3065" y="927"/>
                    <a:pt x="3155" y="977"/>
                  </a:cubicBezTo>
                  <a:cubicBezTo>
                    <a:pt x="3221" y="1016"/>
                    <a:pt x="3274" y="1057"/>
                    <a:pt x="3301" y="1110"/>
                  </a:cubicBezTo>
                  <a:cubicBezTo>
                    <a:pt x="3328" y="1164"/>
                    <a:pt x="3355" y="1230"/>
                    <a:pt x="3355" y="1283"/>
                  </a:cubicBezTo>
                  <a:cubicBezTo>
                    <a:pt x="3355" y="1337"/>
                    <a:pt x="3342" y="1404"/>
                    <a:pt x="3315" y="1471"/>
                  </a:cubicBezTo>
                  <a:cubicBezTo>
                    <a:pt x="3288" y="1551"/>
                    <a:pt x="3261" y="1618"/>
                    <a:pt x="3235" y="1684"/>
                  </a:cubicBezTo>
                  <a:cubicBezTo>
                    <a:pt x="3194" y="1752"/>
                    <a:pt x="3155" y="1832"/>
                    <a:pt x="3101" y="1912"/>
                  </a:cubicBezTo>
                  <a:lnTo>
                    <a:pt x="3823" y="2219"/>
                  </a:lnTo>
                  <a:cubicBezTo>
                    <a:pt x="3903" y="2059"/>
                    <a:pt x="3983" y="1912"/>
                    <a:pt x="4023" y="1765"/>
                  </a:cubicBezTo>
                  <a:cubicBezTo>
                    <a:pt x="4076" y="1631"/>
                    <a:pt x="4103" y="1484"/>
                    <a:pt x="4103" y="1337"/>
                  </a:cubicBezTo>
                  <a:cubicBezTo>
                    <a:pt x="4117" y="1190"/>
                    <a:pt x="4076" y="1043"/>
                    <a:pt x="4010" y="909"/>
                  </a:cubicBezTo>
                  <a:cubicBezTo>
                    <a:pt x="3943" y="776"/>
                    <a:pt x="3823" y="642"/>
                    <a:pt x="3675" y="522"/>
                  </a:cubicBezTo>
                  <a:lnTo>
                    <a:pt x="3930" y="148"/>
                  </a:lnTo>
                  <a:lnTo>
                    <a:pt x="3716" y="0"/>
                  </a:lnTo>
                  <a:close/>
                </a:path>
              </a:pathLst>
            </a:custGeom>
            <a:solidFill>
              <a:srgbClr val="F9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6277742" y="3399942"/>
              <a:ext cx="149704" cy="149082"/>
            </a:xfrm>
            <a:custGeom>
              <a:avLst/>
              <a:gdLst/>
              <a:ahLst/>
              <a:cxnLst/>
              <a:rect l="l" t="t" r="r" b="b"/>
              <a:pathLst>
                <a:path w="3129" h="3116" extrusionOk="0">
                  <a:moveTo>
                    <a:pt x="1564" y="1"/>
                  </a:moveTo>
                  <a:cubicBezTo>
                    <a:pt x="709" y="1"/>
                    <a:pt x="1" y="696"/>
                    <a:pt x="1" y="1551"/>
                  </a:cubicBezTo>
                  <a:cubicBezTo>
                    <a:pt x="1" y="2420"/>
                    <a:pt x="709" y="3115"/>
                    <a:pt x="1564" y="3115"/>
                  </a:cubicBezTo>
                  <a:cubicBezTo>
                    <a:pt x="2419" y="3115"/>
                    <a:pt x="3128" y="2420"/>
                    <a:pt x="3128" y="1551"/>
                  </a:cubicBezTo>
                  <a:cubicBezTo>
                    <a:pt x="3128" y="696"/>
                    <a:pt x="2419" y="1"/>
                    <a:pt x="1564"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929227"/>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Indicators</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600" dirty="0"/>
              <a:t>Keltner channel</a:t>
            </a:r>
          </a:p>
          <a:p>
            <a:endParaRPr lang="en-US" sz="1600" dirty="0"/>
          </a:p>
          <a:p>
            <a:endParaRPr lang="en-US" sz="1600" dirty="0"/>
          </a:p>
          <a:p>
            <a:pPr marL="152400" indent="0">
              <a:buNone/>
            </a:pPr>
            <a:endParaRPr lang="en-US" sz="1600" dirty="0"/>
          </a:p>
        </p:txBody>
      </p:sp>
      <p:sp>
        <p:nvSpPr>
          <p:cNvPr id="3" name="TextBox 2">
            <a:extLst>
              <a:ext uri="{FF2B5EF4-FFF2-40B4-BE49-F238E27FC236}">
                <a16:creationId xmlns:a16="http://schemas.microsoft.com/office/drawing/2014/main" id="{3986F5F9-F228-6F89-7D59-3D381F9357AC}"/>
              </a:ext>
            </a:extLst>
          </p:cNvPr>
          <p:cNvSpPr txBox="1"/>
          <p:nvPr/>
        </p:nvSpPr>
        <p:spPr>
          <a:xfrm>
            <a:off x="889819" y="1729855"/>
            <a:ext cx="4945626" cy="738664"/>
          </a:xfrm>
          <a:prstGeom prst="rect">
            <a:avLst/>
          </a:prstGeom>
          <a:noFill/>
        </p:spPr>
        <p:txBody>
          <a:bodyPr wrap="square">
            <a:spAutoFit/>
          </a:bodyPr>
          <a:lstStyle/>
          <a:p>
            <a:pPr algn="l"/>
            <a:r>
              <a:rPr lang="en-US" b="0" i="0" dirty="0">
                <a:solidFill>
                  <a:srgbClr val="FFFFFF"/>
                </a:solidFill>
                <a:effectLst/>
                <a:latin typeface="SourceSansPro"/>
              </a:rPr>
              <a:t>Keltner Channels are volatility-based bands that are placed on either side of an asset's price and can aid in determining the direction of a trend.</a:t>
            </a:r>
          </a:p>
        </p:txBody>
      </p:sp>
      <p:pic>
        <p:nvPicPr>
          <p:cNvPr id="8" name="Picture 7">
            <a:extLst>
              <a:ext uri="{FF2B5EF4-FFF2-40B4-BE49-F238E27FC236}">
                <a16:creationId xmlns:a16="http://schemas.microsoft.com/office/drawing/2014/main" id="{C0B9D98B-B52E-1232-1AEE-61FA97CBB725}"/>
              </a:ext>
            </a:extLst>
          </p:cNvPr>
          <p:cNvPicPr>
            <a:picLocks noChangeAspect="1"/>
          </p:cNvPicPr>
          <p:nvPr/>
        </p:nvPicPr>
        <p:blipFill>
          <a:blip r:embed="rId3"/>
          <a:stretch>
            <a:fillRect/>
          </a:stretch>
        </p:blipFill>
        <p:spPr>
          <a:xfrm>
            <a:off x="5083277" y="2391075"/>
            <a:ext cx="3893677" cy="2571750"/>
          </a:xfrm>
          <a:prstGeom prst="rect">
            <a:avLst/>
          </a:prstGeom>
        </p:spPr>
      </p:pic>
    </p:spTree>
    <p:extLst>
      <p:ext uri="{BB962C8B-B14F-4D97-AF65-F5344CB8AC3E}">
        <p14:creationId xmlns:p14="http://schemas.microsoft.com/office/powerpoint/2010/main" val="290028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p:nvPr/>
        </p:nvSpPr>
        <p:spPr>
          <a:xfrm>
            <a:off x="5220999" y="2746588"/>
            <a:ext cx="3592689" cy="708000"/>
          </a:xfrm>
          <a:prstGeom prst="roundRect">
            <a:avLst>
              <a:gd name="adj" fmla="val 50000"/>
            </a:avLst>
          </a:prstGeom>
          <a:noFill/>
          <a:ln w="9525" cap="flat" cmpd="sng">
            <a:solidFill>
              <a:schemeClr val="accent6"/>
            </a:solidFill>
            <a:prstDash val="solid"/>
            <a:round/>
            <a:headEnd type="none" w="sm" len="sm"/>
            <a:tailEnd type="none" w="sm" len="sm"/>
          </a:ln>
          <a:effectLst>
            <a:outerShdw blurRad="57150" algn="bl" rotWithShape="0">
              <a:schemeClr val="accent6"/>
            </a:outerShdw>
          </a:effectLst>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376" name="Google Shape;376;p36"/>
          <p:cNvSpPr/>
          <p:nvPr/>
        </p:nvSpPr>
        <p:spPr>
          <a:xfrm>
            <a:off x="629850" y="-340625"/>
            <a:ext cx="4423525" cy="5701225"/>
          </a:xfrm>
          <a:custGeom>
            <a:avLst/>
            <a:gdLst/>
            <a:ahLst/>
            <a:cxnLst/>
            <a:rect l="l" t="t" r="r" b="b"/>
            <a:pathLst>
              <a:path w="176941" h="228049" extrusionOk="0">
                <a:moveTo>
                  <a:pt x="0" y="0"/>
                </a:moveTo>
                <a:lnTo>
                  <a:pt x="37363" y="101355"/>
                </a:lnTo>
                <a:lnTo>
                  <a:pt x="76875" y="61844"/>
                </a:lnTo>
                <a:lnTo>
                  <a:pt x="176941" y="228049"/>
                </a:lnTo>
              </a:path>
            </a:pathLst>
          </a:custGeom>
          <a:noFill/>
          <a:ln w="9525" cap="flat" cmpd="sng">
            <a:solidFill>
              <a:schemeClr val="accent6"/>
            </a:solidFill>
            <a:prstDash val="solid"/>
            <a:round/>
            <a:headEnd type="none" w="med" len="med"/>
            <a:tailEnd type="none" w="med" len="med"/>
          </a:ln>
          <a:effectLst>
            <a:outerShdw blurRad="57150" algn="bl" rotWithShape="0">
              <a:schemeClr val="accent6"/>
            </a:outerShdw>
          </a:effectLst>
        </p:spPr>
        <p:txBody>
          <a:bodyPr/>
          <a:lstStyle/>
          <a:p>
            <a:endParaRPr lang="en-US"/>
          </a:p>
        </p:txBody>
      </p:sp>
      <p:sp>
        <p:nvSpPr>
          <p:cNvPr id="377" name="Google Shape;377;p36"/>
          <p:cNvSpPr txBox="1">
            <a:spLocks noGrp="1"/>
          </p:cNvSpPr>
          <p:nvPr>
            <p:ph type="title"/>
          </p:nvPr>
        </p:nvSpPr>
        <p:spPr>
          <a:xfrm>
            <a:off x="5280331" y="2829416"/>
            <a:ext cx="3592689" cy="5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RSI &amp; Pocket pivot</a:t>
            </a:r>
          </a:p>
        </p:txBody>
      </p:sp>
      <p:sp>
        <p:nvSpPr>
          <p:cNvPr id="378" name="Google Shape;378;p36"/>
          <p:cNvSpPr txBox="1">
            <a:spLocks noGrp="1"/>
          </p:cNvSpPr>
          <p:nvPr>
            <p:ph type="title" idx="2"/>
          </p:nvPr>
        </p:nvSpPr>
        <p:spPr>
          <a:xfrm>
            <a:off x="5068600" y="1059788"/>
            <a:ext cx="3132600" cy="147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1</a:t>
            </a:r>
            <a:endParaRPr dirty="0"/>
          </a:p>
        </p:txBody>
      </p:sp>
      <p:sp>
        <p:nvSpPr>
          <p:cNvPr id="379" name="Google Shape;379;p36"/>
          <p:cNvSpPr txBox="1">
            <a:spLocks noGrp="1"/>
          </p:cNvSpPr>
          <p:nvPr>
            <p:ph type="subTitle" idx="1"/>
          </p:nvPr>
        </p:nvSpPr>
        <p:spPr>
          <a:xfrm>
            <a:off x="5068600" y="3586913"/>
            <a:ext cx="3745088" cy="496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600" dirty="0"/>
              <a:t>A combination of RSI</a:t>
            </a:r>
            <a:r>
              <a:rPr lang="en-US" dirty="0"/>
              <a:t> and</a:t>
            </a:r>
            <a:r>
              <a:rPr lang="en-US" sz="1600" dirty="0"/>
              <a:t> Pocket Pivot Points</a:t>
            </a:r>
          </a:p>
        </p:txBody>
      </p:sp>
      <p:pic>
        <p:nvPicPr>
          <p:cNvPr id="3" name="Picture 2" descr="A person and person standing next to a computer screen&#10;&#10;Description automatically generated">
            <a:extLst>
              <a:ext uri="{FF2B5EF4-FFF2-40B4-BE49-F238E27FC236}">
                <a16:creationId xmlns:a16="http://schemas.microsoft.com/office/drawing/2014/main" id="{4389B4D2-C79F-9D78-C7C0-75268686BB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4267" r="95100">
                        <a14:foregroundMark x1="12367" y1="17800" x2="13700" y2="41000"/>
                        <a14:foregroundMark x1="13700" y1="41000" x2="9033" y2="72500"/>
                        <a14:foregroundMark x1="9033" y1="72500" x2="9533" y2="77800"/>
                        <a14:foregroundMark x1="15233" y1="52100" x2="18200" y2="78300"/>
                        <a14:foregroundMark x1="19700" y1="30700" x2="35700" y2="33200"/>
                        <a14:foregroundMark x1="35700" y1="33200" x2="63333" y2="49400"/>
                        <a14:foregroundMark x1="63333" y1="49400" x2="28067" y2="56250"/>
                        <a14:foregroundMark x1="28067" y1="56250" x2="28733" y2="44200"/>
                        <a14:foregroundMark x1="68367" y1="34250" x2="62667" y2="66550"/>
                        <a14:foregroundMark x1="62667" y1="66550" x2="24033" y2="72300"/>
                        <a14:foregroundMark x1="76367" y1="34250" x2="75067" y2="70350"/>
                        <a14:foregroundMark x1="75067" y1="70350" x2="68400" y2="77400"/>
                        <a14:foregroundMark x1="68400" y1="77400" x2="21400" y2="77100"/>
                        <a14:foregroundMark x1="21400" y1="77100" x2="21967" y2="77100"/>
                        <a14:foregroundMark x1="77400" y1="57400" x2="77033" y2="58250"/>
                        <a14:foregroundMark x1="86633" y1="28600" x2="85167" y2="69600"/>
                        <a14:foregroundMark x1="88367" y1="53100" x2="88367" y2="79350"/>
                        <a14:foregroundMark x1="83800" y1="61000" x2="83433" y2="82450"/>
                        <a14:foregroundMark x1="89833" y1="57050" x2="88933" y2="79850"/>
                        <a14:foregroundMark x1="89367" y1="81550" x2="89833" y2="88600"/>
                        <a14:foregroundMark x1="82867" y1="88100" x2="81833" y2="89100"/>
                        <a14:foregroundMark x1="90067" y1="88450" x2="91900" y2="88450"/>
                        <a14:foregroundMark x1="41167" y1="26400" x2="48467" y2="26050"/>
                        <a14:foregroundMark x1="48467" y1="26050" x2="59833" y2="33550"/>
                        <a14:foregroundMark x1="59833" y1="33550" x2="71067" y2="33350"/>
                        <a14:foregroundMark x1="71067" y1="33350" x2="63133" y2="38250"/>
                        <a14:foregroundMark x1="63133" y1="38250" x2="58067" y2="38400"/>
                        <a14:foregroundMark x1="70633" y1="18150" x2="70533" y2="19900"/>
                        <a14:foregroundMark x1="73500" y1="15400" x2="73500" y2="16300"/>
                        <a14:foregroundMark x1="86300" y1="18700" x2="86300" y2="26050"/>
                        <a14:foregroundMark x1="85600" y1="15400" x2="88367" y2="20050"/>
                        <a14:foregroundMark x1="92000" y1="30350" x2="90667" y2="44750"/>
                        <a14:foregroundMark x1="90667" y1="44750" x2="90167" y2="45950"/>
                        <a14:foregroundMark x1="82067" y1="38200" x2="83567" y2="56400"/>
                        <a14:foregroundMark x1="87433" y1="43850" x2="90067" y2="53450"/>
                        <a14:foregroundMark x1="52033" y1="34600" x2="44133" y2="32750"/>
                        <a14:foregroundMark x1="44133" y1="32750" x2="26767" y2="37050"/>
                        <a14:foregroundMark x1="26767" y1="37050" x2="38000" y2="45500"/>
                        <a14:foregroundMark x1="38000" y1="45500" x2="56400" y2="44550"/>
                        <a14:foregroundMark x1="56400" y1="44550" x2="57267" y2="44550"/>
                        <a14:foregroundMark x1="69167" y1="28300" x2="30500" y2="32550"/>
                        <a14:foregroundMark x1="30500" y1="32550" x2="56600" y2="26100"/>
                        <a14:foregroundMark x1="56600" y1="26100" x2="70700" y2="32000"/>
                        <a14:foregroundMark x1="70700" y1="32000" x2="71800" y2="45900"/>
                        <a14:foregroundMark x1="71800" y1="45900" x2="57633" y2="65400"/>
                        <a14:foregroundMark x1="57633" y1="65400" x2="35833" y2="66200"/>
                        <a14:foregroundMark x1="35833" y1="66200" x2="53067" y2="55850"/>
                        <a14:foregroundMark x1="53067" y1="55850" x2="64167" y2="65050"/>
                        <a14:foregroundMark x1="64167" y1="65050" x2="36000" y2="62500"/>
                        <a14:foregroundMark x1="36000" y1="62500" x2="22700" y2="45600"/>
                        <a14:foregroundMark x1="22700" y1="45600" x2="36200" y2="46050"/>
                        <a14:foregroundMark x1="36200" y1="46050" x2="18967" y2="35100"/>
                        <a14:foregroundMark x1="18967" y1="35100" x2="14767" y2="30000"/>
                        <a14:foregroundMark x1="16033" y1="27400" x2="19133" y2="30700"/>
                        <a14:foregroundMark x1="35467" y1="29150" x2="27800" y2="30150"/>
                        <a14:foregroundMark x1="6900" y1="34450" x2="5633" y2="38050"/>
                        <a14:foregroundMark x1="7000" y1="39400" x2="7233" y2="32050"/>
                        <a14:foregroundMark x1="15000" y1="16800" x2="15233" y2="18150"/>
                        <a14:foregroundMark x1="7367" y1="30000" x2="6000" y2="39250"/>
                        <a14:foregroundMark x1="5200" y1="37200" x2="4267" y2="37700"/>
                        <a14:foregroundMark x1="11800" y1="24000" x2="12033" y2="23300"/>
                        <a14:foregroundMark x1="6767" y1="30700" x2="5633" y2="33600"/>
                        <a14:foregroundMark x1="95100" y1="40100" x2="94633" y2="38750"/>
                        <a14:foregroundMark x1="28267" y1="65300" x2="59167" y2="70350"/>
                        <a14:foregroundMark x1="59167" y1="70350" x2="66733" y2="67100"/>
                        <a14:foregroundMark x1="66733" y1="67100" x2="69733" y2="62900"/>
                        <a14:foregroundMark x1="66433" y1="70950" x2="67567" y2="70950"/>
                        <a14:foregroundMark x1="47000" y1="72000" x2="48133" y2="71800"/>
                        <a14:foregroundMark x1="36833" y1="89800" x2="37967" y2="88950"/>
                      </a14:backgroundRemoval>
                    </a14:imgEffect>
                  </a14:imgLayer>
                </a14:imgProps>
              </a:ext>
            </a:extLst>
          </a:blip>
          <a:stretch>
            <a:fillRect/>
          </a:stretch>
        </p:blipFill>
        <p:spPr>
          <a:xfrm>
            <a:off x="-294640" y="762599"/>
            <a:ext cx="5242164" cy="3494776"/>
          </a:xfrm>
          <a:prstGeom prst="rect">
            <a:avLst/>
          </a:prstGeom>
        </p:spPr>
      </p:pic>
    </p:spTree>
    <p:extLst>
      <p:ext uri="{BB962C8B-B14F-4D97-AF65-F5344CB8AC3E}">
        <p14:creationId xmlns:p14="http://schemas.microsoft.com/office/powerpoint/2010/main" val="28946853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Indicators</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600" dirty="0"/>
              <a:t>Moving Average Convergence/Divergence (MACD)</a:t>
            </a:r>
          </a:p>
          <a:p>
            <a:endParaRPr lang="en-US" sz="1600" dirty="0"/>
          </a:p>
          <a:p>
            <a:endParaRPr lang="en-US" sz="1600" dirty="0"/>
          </a:p>
          <a:p>
            <a:pPr marL="152400" indent="0">
              <a:buNone/>
            </a:pPr>
            <a:endParaRPr lang="en-US" sz="1600" dirty="0"/>
          </a:p>
        </p:txBody>
      </p:sp>
      <p:pic>
        <p:nvPicPr>
          <p:cNvPr id="5124" name="Picture 4" descr="Image: MACD 3">
            <a:extLst>
              <a:ext uri="{FF2B5EF4-FFF2-40B4-BE49-F238E27FC236}">
                <a16:creationId xmlns:a16="http://schemas.microsoft.com/office/drawing/2014/main" id="{5B6962EE-D8C7-E09A-7C67-CBE8759D5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980" y="2397760"/>
            <a:ext cx="4504779" cy="2588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528E80-D7FC-7C05-643F-A6D33A519A1C}"/>
              </a:ext>
            </a:extLst>
          </p:cNvPr>
          <p:cNvSpPr txBox="1"/>
          <p:nvPr/>
        </p:nvSpPr>
        <p:spPr>
          <a:xfrm>
            <a:off x="963930" y="1833086"/>
            <a:ext cx="3533050" cy="1384995"/>
          </a:xfrm>
          <a:prstGeom prst="rect">
            <a:avLst/>
          </a:prstGeom>
          <a:noFill/>
        </p:spPr>
        <p:txBody>
          <a:bodyPr wrap="square">
            <a:spAutoFit/>
          </a:bodyPr>
          <a:lstStyle/>
          <a:p>
            <a:r>
              <a:rPr lang="en-US" b="0" i="0" dirty="0">
                <a:solidFill>
                  <a:srgbClr val="FFFFFF"/>
                </a:solidFill>
                <a:effectLst/>
                <a:latin typeface="Fidelity Sans"/>
              </a:rPr>
              <a:t>An a</a:t>
            </a:r>
            <a:r>
              <a:rPr lang="en-US" b="0" i="1" dirty="0">
                <a:solidFill>
                  <a:srgbClr val="FFFFFF"/>
                </a:solidFill>
                <a:effectLst/>
                <a:latin typeface="Fidelity Sans"/>
              </a:rPr>
              <a:t>pproximated</a:t>
            </a:r>
            <a:r>
              <a:rPr lang="en-US" b="0" i="0" dirty="0">
                <a:solidFill>
                  <a:srgbClr val="FFFFFF"/>
                </a:solidFill>
                <a:effectLst/>
                <a:latin typeface="Fidelity Sans"/>
              </a:rPr>
              <a:t> MACD can be calculated by subtracting the value of a 26 period Exponential Moving Average (EMA) from a 12 period EMA.</a:t>
            </a:r>
          </a:p>
          <a:p>
            <a:r>
              <a:rPr lang="en-US" b="0" i="0" dirty="0">
                <a:solidFill>
                  <a:srgbClr val="FFFFFF"/>
                </a:solidFill>
                <a:effectLst/>
                <a:latin typeface="Fidelity Sans"/>
              </a:rPr>
              <a:t>A signal line is created with a 9 period EMA of the MACD line.</a:t>
            </a:r>
            <a:endParaRPr lang="en-US" dirty="0">
              <a:solidFill>
                <a:srgbClr val="FFFFFF"/>
              </a:solidFill>
            </a:endParaRPr>
          </a:p>
        </p:txBody>
      </p:sp>
    </p:spTree>
    <p:extLst>
      <p:ext uri="{BB962C8B-B14F-4D97-AF65-F5344CB8AC3E}">
        <p14:creationId xmlns:p14="http://schemas.microsoft.com/office/powerpoint/2010/main" val="132311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Strategy #1</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500" dirty="0"/>
              <a:t>Get the top 10 stocks based on market cap</a:t>
            </a:r>
          </a:p>
          <a:p>
            <a:pPr marL="152400" indent="0">
              <a:buNone/>
            </a:pPr>
            <a:endParaRPr lang="en-US" sz="1500" dirty="0"/>
          </a:p>
          <a:p>
            <a:r>
              <a:rPr lang="en-US" sz="1500" dirty="0"/>
              <a:t>Determine whether to buy or sell with the signals generated from 2 indicators</a:t>
            </a:r>
          </a:p>
          <a:p>
            <a:endParaRPr lang="en-US" sz="1500" dirty="0"/>
          </a:p>
          <a:p>
            <a:r>
              <a:rPr lang="en-US" sz="1500" dirty="0"/>
              <a:t>Compare cumulative product with Mutual Fund</a:t>
            </a:r>
          </a:p>
          <a:p>
            <a:endParaRPr lang="en-US" sz="1500" dirty="0"/>
          </a:p>
          <a:p>
            <a:pPr marL="152400" indent="0">
              <a:buNone/>
            </a:pPr>
            <a:endParaRPr lang="en-US" sz="1500" dirty="0"/>
          </a:p>
          <a:p>
            <a:endParaRPr lang="en-US" sz="1500" dirty="0"/>
          </a:p>
        </p:txBody>
      </p:sp>
    </p:spTree>
    <p:extLst>
      <p:ext uri="{BB962C8B-B14F-4D97-AF65-F5344CB8AC3E}">
        <p14:creationId xmlns:p14="http://schemas.microsoft.com/office/powerpoint/2010/main" val="2289581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Indicators</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600" dirty="0"/>
              <a:t>Relative Strength Index (RSI)</a:t>
            </a:r>
          </a:p>
          <a:p>
            <a:pPr marL="152400" indent="0">
              <a:buNone/>
            </a:pPr>
            <a:endParaRPr lang="en-US" sz="1600" dirty="0"/>
          </a:p>
          <a:p>
            <a:r>
              <a:rPr lang="en-US" sz="1600" dirty="0"/>
              <a:t>Pivot Pocket Points</a:t>
            </a:r>
          </a:p>
          <a:p>
            <a:endParaRPr lang="en-US" sz="1600" dirty="0"/>
          </a:p>
          <a:p>
            <a:pPr marL="152400" indent="0">
              <a:buNone/>
            </a:pPr>
            <a:endParaRPr lang="en-US" sz="1600" dirty="0"/>
          </a:p>
        </p:txBody>
      </p:sp>
    </p:spTree>
    <p:extLst>
      <p:ext uri="{BB962C8B-B14F-4D97-AF65-F5344CB8AC3E}">
        <p14:creationId xmlns:p14="http://schemas.microsoft.com/office/powerpoint/2010/main" val="3750889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Indicators</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600" dirty="0"/>
              <a:t>Relative Strength Index (RSI)</a:t>
            </a:r>
          </a:p>
          <a:p>
            <a:endParaRPr lang="en-US" sz="1600" dirty="0"/>
          </a:p>
          <a:p>
            <a:endParaRPr lang="en-US" sz="1600" dirty="0"/>
          </a:p>
          <a:p>
            <a:pPr marL="152400" indent="0">
              <a:buNone/>
            </a:pPr>
            <a:endParaRPr lang="en-US" sz="1600" dirty="0"/>
          </a:p>
        </p:txBody>
      </p:sp>
      <p:sp>
        <p:nvSpPr>
          <p:cNvPr id="3" name="TextBox 2">
            <a:extLst>
              <a:ext uri="{FF2B5EF4-FFF2-40B4-BE49-F238E27FC236}">
                <a16:creationId xmlns:a16="http://schemas.microsoft.com/office/drawing/2014/main" id="{9DB0A3C8-F51D-955B-F91A-3CDC5CE80991}"/>
              </a:ext>
            </a:extLst>
          </p:cNvPr>
          <p:cNvSpPr txBox="1"/>
          <p:nvPr/>
        </p:nvSpPr>
        <p:spPr>
          <a:xfrm>
            <a:off x="828040" y="1803876"/>
            <a:ext cx="3743960" cy="954107"/>
          </a:xfrm>
          <a:prstGeom prst="rect">
            <a:avLst/>
          </a:prstGeom>
          <a:noFill/>
        </p:spPr>
        <p:txBody>
          <a:bodyPr wrap="square">
            <a:spAutoFit/>
          </a:bodyPr>
          <a:lstStyle/>
          <a:p>
            <a:r>
              <a:rPr lang="en-US" b="0" i="0" dirty="0">
                <a:solidFill>
                  <a:srgbClr val="FFFFFF"/>
                </a:solidFill>
                <a:effectLst/>
                <a:latin typeface="SourceSansPro"/>
              </a:rPr>
              <a:t>RSI measures the speed and magnitude of a security's recent price changes to evaluate overvalued or undervalued conditions in the price of that security.</a:t>
            </a:r>
            <a:endParaRPr lang="en-US" dirty="0">
              <a:solidFill>
                <a:srgbClr val="FFFFFF"/>
              </a:solidFill>
            </a:endParaRPr>
          </a:p>
        </p:txBody>
      </p:sp>
      <p:pic>
        <p:nvPicPr>
          <p:cNvPr id="9" name="Picture 8">
            <a:extLst>
              <a:ext uri="{FF2B5EF4-FFF2-40B4-BE49-F238E27FC236}">
                <a16:creationId xmlns:a16="http://schemas.microsoft.com/office/drawing/2014/main" id="{F2F7A97B-42A1-A938-036D-592AFEA1C345}"/>
              </a:ext>
            </a:extLst>
          </p:cNvPr>
          <p:cNvPicPr>
            <a:picLocks noChangeAspect="1"/>
          </p:cNvPicPr>
          <p:nvPr/>
        </p:nvPicPr>
        <p:blipFill>
          <a:blip r:embed="rId3"/>
          <a:stretch>
            <a:fillRect/>
          </a:stretch>
        </p:blipFill>
        <p:spPr>
          <a:xfrm>
            <a:off x="4680040" y="1943637"/>
            <a:ext cx="4250526" cy="3019188"/>
          </a:xfrm>
          <a:prstGeom prst="rect">
            <a:avLst/>
          </a:prstGeom>
        </p:spPr>
      </p:pic>
    </p:spTree>
    <p:extLst>
      <p:ext uri="{BB962C8B-B14F-4D97-AF65-F5344CB8AC3E}">
        <p14:creationId xmlns:p14="http://schemas.microsoft.com/office/powerpoint/2010/main" val="2421669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614DE-2C93-57FD-3C7E-857E07921A8A}"/>
              </a:ext>
            </a:extLst>
          </p:cNvPr>
          <p:cNvSpPr>
            <a:spLocks noGrp="1"/>
          </p:cNvSpPr>
          <p:nvPr>
            <p:ph type="title"/>
          </p:nvPr>
        </p:nvSpPr>
        <p:spPr/>
        <p:txBody>
          <a:bodyPr/>
          <a:lstStyle/>
          <a:p>
            <a:r>
              <a:rPr lang="en-US" dirty="0"/>
              <a:t>Indicators</a:t>
            </a:r>
          </a:p>
        </p:txBody>
      </p:sp>
      <p:sp>
        <p:nvSpPr>
          <p:cNvPr id="6" name="Text Placeholder 5">
            <a:extLst>
              <a:ext uri="{FF2B5EF4-FFF2-40B4-BE49-F238E27FC236}">
                <a16:creationId xmlns:a16="http://schemas.microsoft.com/office/drawing/2014/main" id="{4A828E8C-CD85-77A3-488F-7F0C156C22B2}"/>
              </a:ext>
            </a:extLst>
          </p:cNvPr>
          <p:cNvSpPr>
            <a:spLocks noGrp="1"/>
          </p:cNvSpPr>
          <p:nvPr>
            <p:ph type="body" idx="1"/>
          </p:nvPr>
        </p:nvSpPr>
        <p:spPr>
          <a:xfrm>
            <a:off x="720000" y="1282075"/>
            <a:ext cx="7704000" cy="3416400"/>
          </a:xfrm>
        </p:spPr>
        <p:txBody>
          <a:bodyPr/>
          <a:lstStyle/>
          <a:p>
            <a:r>
              <a:rPr lang="en-US" sz="1600" dirty="0"/>
              <a:t>Pocket Pivot</a:t>
            </a:r>
          </a:p>
        </p:txBody>
      </p:sp>
      <p:sp>
        <p:nvSpPr>
          <p:cNvPr id="3" name="TextBox 2">
            <a:extLst>
              <a:ext uri="{FF2B5EF4-FFF2-40B4-BE49-F238E27FC236}">
                <a16:creationId xmlns:a16="http://schemas.microsoft.com/office/drawing/2014/main" id="{F1CA7464-7D26-4986-C7E0-8147A00A1A67}"/>
              </a:ext>
            </a:extLst>
          </p:cNvPr>
          <p:cNvSpPr txBox="1"/>
          <p:nvPr/>
        </p:nvSpPr>
        <p:spPr>
          <a:xfrm>
            <a:off x="899652" y="1833086"/>
            <a:ext cx="3259393" cy="954107"/>
          </a:xfrm>
          <a:prstGeom prst="rect">
            <a:avLst/>
          </a:prstGeom>
          <a:noFill/>
        </p:spPr>
        <p:txBody>
          <a:bodyPr wrap="square">
            <a:spAutoFit/>
          </a:bodyPr>
          <a:lstStyle/>
          <a:p>
            <a:r>
              <a:rPr lang="en-US" b="0" i="0" dirty="0">
                <a:solidFill>
                  <a:srgbClr val="FFFFFF"/>
                </a:solidFill>
                <a:effectLst/>
                <a:latin typeface="Poppins" panose="020B0502040204020203" pitchFamily="2" charset="0"/>
              </a:rPr>
              <a:t>Pocket Pivot is the current up day’s volume must be larger than any of the down volume days in the prior 10 days.</a:t>
            </a:r>
            <a:endParaRPr lang="en-US" dirty="0">
              <a:solidFill>
                <a:srgbClr val="FFFFFF"/>
              </a:solidFill>
            </a:endParaRPr>
          </a:p>
        </p:txBody>
      </p:sp>
      <p:pic>
        <p:nvPicPr>
          <p:cNvPr id="2050" name="Picture 2" descr="MCP">
            <a:extLst>
              <a:ext uri="{FF2B5EF4-FFF2-40B4-BE49-F238E27FC236}">
                <a16:creationId xmlns:a16="http://schemas.microsoft.com/office/drawing/2014/main" id="{D6F8665F-6E4B-1D24-C687-B33EA2F91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3033" y="1932073"/>
            <a:ext cx="4706579" cy="303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487774"/>
      </p:ext>
    </p:extLst>
  </p:cSld>
  <p:clrMapOvr>
    <a:masterClrMapping/>
  </p:clrMapOvr>
</p:sld>
</file>

<file path=ppt/theme/theme1.xml><?xml version="1.0" encoding="utf-8"?>
<a:theme xmlns:a="http://schemas.openxmlformats.org/drawingml/2006/main" name="Wild Trading Game Store Stocks by Slidesgo">
  <a:themeElements>
    <a:clrScheme name="Simple Light">
      <a:dk1>
        <a:srgbClr val="F2F2F2"/>
      </a:dk1>
      <a:lt1>
        <a:srgbClr val="2F046B"/>
      </a:lt1>
      <a:dk2>
        <a:srgbClr val="FFC944"/>
      </a:dk2>
      <a:lt2>
        <a:srgbClr val="F9AC00"/>
      </a:lt2>
      <a:accent1>
        <a:srgbClr val="11DCCA"/>
      </a:accent1>
      <a:accent2>
        <a:srgbClr val="E2E2E2"/>
      </a:accent2>
      <a:accent3>
        <a:srgbClr val="1B2022"/>
      </a:accent3>
      <a:accent4>
        <a:srgbClr val="2D363B"/>
      </a:accent4>
      <a:accent5>
        <a:srgbClr val="465157"/>
      </a:accent5>
      <a:accent6>
        <a:srgbClr val="CDF8F4"/>
      </a:accent6>
      <a:hlink>
        <a:srgbClr val="F2F2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2208</TotalTime>
  <Words>2194</Words>
  <Application>Microsoft Office PowerPoint</Application>
  <PresentationFormat>On-screen Show (16:9)</PresentationFormat>
  <Paragraphs>270</Paragraphs>
  <Slides>50</Slides>
  <Notes>37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Söhne</vt:lpstr>
      <vt:lpstr>Roboto</vt:lpstr>
      <vt:lpstr>Inter Medium</vt:lpstr>
      <vt:lpstr>Fidelity Sans</vt:lpstr>
      <vt:lpstr>SourceSansPro</vt:lpstr>
      <vt:lpstr>Bungee</vt:lpstr>
      <vt:lpstr>-apple-system</vt:lpstr>
      <vt:lpstr>Inter</vt:lpstr>
      <vt:lpstr>Poppins</vt:lpstr>
      <vt:lpstr>Wild Trading Game Store Stocks by Slidesgo</vt:lpstr>
      <vt:lpstr>Stocks trading  technical  indicators strategies</vt:lpstr>
      <vt:lpstr>Group members</vt:lpstr>
      <vt:lpstr>Table of contents</vt:lpstr>
      <vt:lpstr>PowerPoint Presentation</vt:lpstr>
      <vt:lpstr>RSI &amp; Pocket pivot</vt:lpstr>
      <vt:lpstr>Strategy #1</vt:lpstr>
      <vt:lpstr>Indicators</vt:lpstr>
      <vt:lpstr>Indicators</vt:lpstr>
      <vt:lpstr>Indicators</vt:lpstr>
      <vt:lpstr>Set trade condition</vt:lpstr>
      <vt:lpstr>Summary of 10 stocks return</vt:lpstr>
      <vt:lpstr>Summary of return of 10 stocks</vt:lpstr>
      <vt:lpstr>Comparision cumprod 10 years</vt:lpstr>
      <vt:lpstr>Momentum</vt:lpstr>
      <vt:lpstr>Strategy #2</vt:lpstr>
      <vt:lpstr>$27,310</vt:lpstr>
      <vt:lpstr>Use current Nasdaq-100</vt:lpstr>
      <vt:lpstr>CRAWL TICKERS</vt:lpstr>
      <vt:lpstr>Get top 10 stocks</vt:lpstr>
      <vt:lpstr>BEST 5 YEAR RETURN</vt:lpstr>
      <vt:lpstr>BEST 5 YEAR RETURN cumprod</vt:lpstr>
      <vt:lpstr>Cluster &amp; ichimoku </vt:lpstr>
      <vt:lpstr>Strategy #3</vt:lpstr>
      <vt:lpstr>$24,800</vt:lpstr>
      <vt:lpstr>Determine cluster number</vt:lpstr>
      <vt:lpstr>Cluster stocks</vt:lpstr>
      <vt:lpstr>Pick top 10 of specific group</vt:lpstr>
      <vt:lpstr>Ichimoku cloud</vt:lpstr>
      <vt:lpstr>Determine when to buy or sell</vt:lpstr>
      <vt:lpstr>BEST 10 YEAR RETURN</vt:lpstr>
      <vt:lpstr>Comparision cumprod 10 years</vt:lpstr>
      <vt:lpstr>Golden Cross</vt:lpstr>
      <vt:lpstr>Strategy #4</vt:lpstr>
      <vt:lpstr>Simple Moving Average (SMA)</vt:lpstr>
      <vt:lpstr>Strategy Logic</vt:lpstr>
      <vt:lpstr>Golden Cross In Action</vt:lpstr>
      <vt:lpstr>Average 10 Year Return</vt:lpstr>
      <vt:lpstr>All Comparisons (SMA)</vt:lpstr>
      <vt:lpstr>All Comparisons (SMA)</vt:lpstr>
      <vt:lpstr>Bollinger Bands</vt:lpstr>
      <vt:lpstr>Strategy #5</vt:lpstr>
      <vt:lpstr>Strategy Logic</vt:lpstr>
      <vt:lpstr>Bollinger Bands In Action</vt:lpstr>
      <vt:lpstr>10 Year Return</vt:lpstr>
      <vt:lpstr>All Comparisons (BB)</vt:lpstr>
      <vt:lpstr>All Comparisons (BB)</vt:lpstr>
      <vt:lpstr>Strategies Summary</vt:lpstr>
      <vt:lpstr>thanks!</vt:lpstr>
      <vt:lpstr>Indicators</vt:lpstr>
      <vt:lpstr>Indicators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 trading game store stocks</dc:title>
  <dc:creator>admin</dc:creator>
  <cp:lastModifiedBy>quang huy nguyen hua</cp:lastModifiedBy>
  <cp:revision>196</cp:revision>
  <dcterms:modified xsi:type="dcterms:W3CDTF">2023-12-01T23:54:44Z</dcterms:modified>
</cp:coreProperties>
</file>